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8" r:id="rId3"/>
    <p:sldId id="257" r:id="rId4"/>
    <p:sldId id="273" r:id="rId5"/>
    <p:sldId id="258" r:id="rId6"/>
    <p:sldId id="270" r:id="rId7"/>
    <p:sldId id="271" r:id="rId8"/>
    <p:sldId id="272" r:id="rId9"/>
    <p:sldId id="260" r:id="rId10"/>
    <p:sldId id="263" r:id="rId11"/>
    <p:sldId id="261" r:id="rId12"/>
    <p:sldId id="262" r:id="rId13"/>
    <p:sldId id="264" r:id="rId14"/>
    <p:sldId id="265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B92D9-2853-452D-8E54-1FD05ED79DA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C8E3-67B0-458B-962D-34F9EEBF57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5C8E3-67B0-458B-962D-34F9EEBF5724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1EE08E1-6198-4ADC-8B29-BB99F0A32611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121813E-8F53-41B2-BFFE-0C97F82C2E3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необычные денежные купюры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000372"/>
            <a:ext cx="6560234" cy="1571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Алексеева Елена Владимировна 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Валюта Южной Кореи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6" descr="http://www.asks.ru/files/asks/art_money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191260" cy="4588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Иранские деньги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Иранские день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7625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Деньги Французской Полинезии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1506" name="Picture 2" descr="Деньги Французской Полинез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4572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14818"/>
            <a:ext cx="3686172" cy="2428892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Легенды и </a:t>
            </a:r>
            <a:r>
              <a:rPr lang="ru-RU" sz="2000" b="1" dirty="0" smtClean="0"/>
              <a:t>сказки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Ну и как же обойтись без тех легенд и сказок, с которыми неразрывно связана история многих государств? И дело даже не в том, что сказки - это наше наследия. Случается, что с тем или иным государством тесня связана ассоциация с определенной сказкой, а то и легендой. К примеру, кто не вспоминает о сказке про </a:t>
            </a:r>
            <a:r>
              <a:rPr lang="ru-RU" sz="2000" dirty="0" err="1"/>
              <a:t>Карлсона</a:t>
            </a:r>
            <a:r>
              <a:rPr lang="ru-RU" sz="2000" dirty="0"/>
              <a:t> или же о Нильсе и его гусях, когда речь заходит о Швеции?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2530" name="Picture 2" descr="http://www.asks.ru/files/asks/art_money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4187037" cy="22526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Государственный банк Катара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9"/>
            <a:ext cx="4071966" cy="44291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Арабская вязь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А у арабов - свои стандарты оформления денег. Так, насколько известно, мусульманские законы запрещают использовать в творчестве изображения людей, а поскольку делать деньги это тоже искусство, дизайнеры, работающие над макетами купюр, обходятся орнаментами и изображениями архитектурных сооружений. Которые, следует признать, на востоке очень и очень красивы.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4578" name="Picture 2" descr="Государственный банк Кат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762500" cy="4448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Деньги Бахрейна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0024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5602" name="Picture 2" descr="Деньги Бахре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76250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96494"/>
          </a:xfrm>
        </p:spPr>
        <p:txBody>
          <a:bodyPr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/>
              <a:t> </a:t>
            </a:r>
            <a:r>
              <a:rPr lang="ru-RU" sz="4000" i="1" dirty="0" smtClean="0"/>
              <a:t>Купюры </a:t>
            </a:r>
            <a:r>
              <a:rPr lang="ru-RU" sz="4000" i="1" dirty="0"/>
              <a:t>с островов Кука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 Купюры с островов Кука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600200"/>
            <a:ext cx="292895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Острова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Ну, а острова всегда безупречны и красивы. Как и их безупречно красивые денежные купюры</a:t>
            </a:r>
            <a:endParaRPr lang="ru-RU" sz="2000" dirty="0"/>
          </a:p>
        </p:txBody>
      </p:sp>
      <p:pic>
        <p:nvPicPr>
          <p:cNvPr id="26628" name="Picture 4" descr="Купюры с островов К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736"/>
            <a:ext cx="4762500" cy="4752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Самые необычные денежные купюры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http</a:t>
            </a:r>
            <a:r>
              <a:rPr lang="en-US" dirty="0" smtClean="0"/>
              <a:t>://www.asks.ru/blogs/230810/39/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Копейка, как говорится, рубль бережет. Посмотрим "денежный" обзор  бумажных купюр со всего мира.</a:t>
            </a:r>
          </a:p>
          <a:p>
            <a:pPr>
              <a:buNone/>
            </a:pPr>
            <a:r>
              <a:rPr lang="ru-RU" dirty="0" smtClean="0"/>
              <a:t>   Итак, чьи же банкноты самые красивые.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143932" cy="4714908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Если монеты можно сравнить с маленькими скульптурами, то банкноты - это уже картины, цена которых заблаговременно проставлена на каждом холсте, и заверена государственным банком. Впрочем, некоторые купюры больше похожи на комиксы, или же открытки, а то и фантики от конфет и шоколадок, но это ничуть не делает их хуже. Просто необычно это, держать в руках определенную сумму, а внимание обращать вовсе не на цифры с ноликами, а на рисунок, над которым трудились искусные дизайнеры, любовно выписывая каждый завиток на своем шедевре. Нет-нет, речь идет вовсе не о поддельных деньгах, а о тех авторских разработках, которые легли в основу денег настоящих.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Самые необычные банкноты со всего мира. Обзо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7566" y="285728"/>
            <a:ext cx="446344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1451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786314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Флора </a:t>
            </a:r>
            <a:r>
              <a:rPr lang="ru-RU" sz="2000" b="1" dirty="0"/>
              <a:t>и </a:t>
            </a:r>
            <a:r>
              <a:rPr lang="ru-RU" sz="2000" b="1" dirty="0" smtClean="0"/>
              <a:t>фауна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Пингвины и слоны, колибри и жирафы, аллигаторы и прочая живность, которая обитает на белом свете, - все это дизайнеры разных стран используют для своих целей: сделать банкноту не только "лицом" государства, то есть, дать понять ее обладателю, в какой стране он находится, но и чтобы это было красиво, оригинально и со вкусом. И в этом плане такие банкноты больше похожи на марки, которые мы собирали в детстве, - флора и фауна.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5364" name="Picture 4" descr="Одно из великих животных Южной Африки. Валюта мест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86058"/>
            <a:ext cx="3714744" cy="18945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Деньги Танзании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 Деньги Танзани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1664367"/>
            <a:ext cx="4572000" cy="44897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Голландские деньги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http://www.asks.ru/files/asks/art_money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1687227"/>
            <a:ext cx="4572000" cy="44439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Валюта Суринама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Валюта Суринам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0" y="1719231"/>
            <a:ext cx="4572000" cy="4379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3714776" cy="571504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Портреты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Порой патриотические чувства жителей того или иного государства настолько сильны (или это заслуга диктатуры?), что на деньгах появляются лица бывших, а в некоторых случаях, и живых правителей. Вы сразу подумали о президентах, нарисованных на долларах? Увы, в сравнении с нижеприведенными купюрами, доллар заметно проигрывает по красоте.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357431"/>
            <a:ext cx="3971924" cy="100013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2" name="Picture 4" descr="Новозеландская банкнота. Покоритель Эвереста, сэр Эдмунд Хиллари (Edmund Hillary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496"/>
            <a:ext cx="4762500" cy="23145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181</TotalTime>
  <Words>77</Words>
  <Application>Microsoft Office PowerPoint</Application>
  <PresentationFormat>Экран (4:3)</PresentationFormat>
  <Paragraphs>23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Самые необычные денежные купюры</vt:lpstr>
      <vt:lpstr>Слайд 2</vt:lpstr>
      <vt:lpstr> .  Если монеты можно сравнить с маленькими скульптурами, то банкноты - это уже картины, цена которых заблаговременно проставлена на каждом холсте, и заверена государственным банком. Впрочем, некоторые купюры больше похожи на комиксы, или же открытки, а то и фантики от конфет и шоколадок, но это ничуть не делает их хуже. Просто необычно это, держать в руках определенную сумму, а внимание обращать вовсе не на цифры с ноликами, а на рисунок, над которым трудились искусные дизайнеры, любовно выписывая каждый завиток на своем шедевре. Нет-нет, речь идет вовсе не о поддельных деньгах, а о тех авторских разработках, которые легли в основу денег настоящих. </vt:lpstr>
      <vt:lpstr>Слайд 4</vt:lpstr>
      <vt:lpstr>Слайд 5</vt:lpstr>
      <vt:lpstr>Деньги Танзании </vt:lpstr>
      <vt:lpstr>Голландские деньги </vt:lpstr>
      <vt:lpstr>Валюта Суринама </vt:lpstr>
      <vt:lpstr>Портреты  Порой патриотические чувства жителей того или иного государства настолько сильны (или это заслуга диктатуры?), что на деньгах появляются лица бывших, а в некоторых случаях, и живых правителей. Вы сразу подумали о президентах, нарисованных на долларах? Увы, в сравнении с нижеприведенными купюрами, доллар заметно проигрывает по красоте. </vt:lpstr>
      <vt:lpstr>Валюта Южной Кореи </vt:lpstr>
      <vt:lpstr>Иранские деньги </vt:lpstr>
      <vt:lpstr>Деньги Французской Полинезии </vt:lpstr>
      <vt:lpstr>Легенды и сказки Ну и как же обойтись без тех легенд и сказок, с которыми неразрывно связана история многих государств? И дело даже не в том, что сказки - это наше наследия. Случается, что с тем или иным государством тесня связана ассоциация с определенной сказкой, а то и легендой. К примеру, кто не вспоминает о сказке про Карлсона или же о Нильсе и его гусях, когда речь заходит о Швеции? </vt:lpstr>
      <vt:lpstr>Государственный банк Катара </vt:lpstr>
      <vt:lpstr>Деньги Бахрейна </vt:lpstr>
      <vt:lpstr>     Купюры с островов Кука          Купюры с островов Кука 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root</cp:lastModifiedBy>
  <cp:revision>17</cp:revision>
  <dcterms:created xsi:type="dcterms:W3CDTF">2014-05-05T13:45:34Z</dcterms:created>
  <dcterms:modified xsi:type="dcterms:W3CDTF">2014-05-05T16:46:41Z</dcterms:modified>
</cp:coreProperties>
</file>