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258" r:id="rId5"/>
    <p:sldId id="260" r:id="rId6"/>
    <p:sldId id="301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312" r:id="rId16"/>
    <p:sldId id="313" r:id="rId17"/>
    <p:sldId id="314" r:id="rId18"/>
    <p:sldId id="316" r:id="rId19"/>
    <p:sldId id="317" r:id="rId20"/>
    <p:sldId id="31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86" autoAdjust="0"/>
    <p:restoredTop sz="94118" autoAdjust="0"/>
  </p:normalViewPr>
  <p:slideViewPr>
    <p:cSldViewPr>
      <p:cViewPr varScale="1">
        <p:scale>
          <a:sx n="73" d="100"/>
          <a:sy n="73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Проект</a:t>
            </a:r>
            <a:endParaRPr lang="ru-RU" sz="5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4896" cy="302433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Социальное партнерство как условие построения индивидуальной образовательной траектории учащихся ГКОУ РО лицея-интерната «Педагогический» г. Таганрога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72808" y="6157837"/>
            <a:ext cx="1291680" cy="36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Взаимодействуя с Центром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одарённости(г. Пермь), Центром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довузовской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(г. Калининград), воспитанники становятся победителями и призерами олимпиад и конкурсов,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организуемых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этими научными центрами.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Оборонно-спортивный профиль реализуется в сотрудничестве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спортивными организациями города: это спортивный комплекс «Красный котельщик», СДЮСШОР № 13. </a:t>
            </a:r>
          </a:p>
        </p:txBody>
      </p:sp>
    </p:spTree>
    <p:extLst>
      <p:ext uri="{BB962C8B-B14F-4D97-AF65-F5344CB8AC3E}">
        <p14:creationId xmlns:p14="http://schemas.microsoft.com/office/powerpoint/2010/main" val="27294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лицея-интерната «Педагогический»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15656" r="21554" b="13618"/>
          <a:stretch/>
        </p:blipFill>
        <p:spPr bwMode="auto">
          <a:xfrm>
            <a:off x="899592" y="1196752"/>
            <a:ext cx="7488832" cy="54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4. Цель и задачи проекта 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 учащихся на ступени среднего общего образования при помощи построения индивидуальной  образовательной траектории.</a:t>
            </a:r>
          </a:p>
          <a:p>
            <a:pPr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объективных представлений о себе как субъекте собственной деятельности (прежде всего образовательной и профессиональной);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требованиях современного общества к выпускникам общеобразовательных учреждений и учреждений профессионального образования.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Методы и средства, техники и технологии реализации проекта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индивидуальных образовательных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пособы установления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коммуникаций; </a:t>
            </a:r>
          </a:p>
          <a:p>
            <a:pPr lvl="0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индивидуального и профессионального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открытыми источниками информации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решения о выборе индивидуального и профессионального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обеспечивают углубленное изучение отдельных предметов и ориентированы в первую очередь на  подготовку выпускников к последующему профессиональному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факультативные курсы являются важнейшим средством построения индивидуальных образовательных программ.</a:t>
            </a:r>
          </a:p>
          <a:p>
            <a:pPr marL="0" lv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181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данных по проблеме проекта.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публичного отчета директора образовательного учреждения на основе деятельности по созданию индивидуальной образовательной траектории лицеиста.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дополнительной локальной нормативно-правовой базы и методических материалов по теме инновационного образовательного проекта.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разработанных материалов.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реализации проекта.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itchFamily="18" charset="0"/>
              </a:rPr>
              <a:t>6. Ключевые этапы реализации проекта</a:t>
            </a:r>
            <a:endParaRPr lang="ru-RU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этап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аналитико-проектировочный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этап – организационно-практический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этап – коррекционно-обобщающий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I 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этап – аналитико-проектировочный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74441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модели индивидуальной  образовательной траектории обучающихся в лицее-интернате «Педагогический»;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плана действий по реализации инновационного проекта;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научных консультантов и экспертов;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информационно-методической подготовки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II 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этап – организационно-практический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ормирование позиции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учащегося как субъекта собственной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накопление и анализ исходного статистического, диагностического материала;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образовательных программ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разработка индивидуальной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примерной программы внеурочной деятельности школьников в соответствии с требованиями ФГОС и принципов взаимодействия общего и дополнительного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III 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этап – коррекционно-обобщающий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сследование, внесение изменений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корректив в существующую образовательную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отчетов, рекомендаций, издание концептуальных программно-методических, диагностических и экспертно-аналитических материалов;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по результатам работы в режиме инновационной деятельности.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Monotype Corsiva" panose="03010101010201010101" pitchFamily="66" charset="0"/>
              </a:rPr>
              <a:t>.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Мониторинг эффективности реализации 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проекта</a:t>
            </a:r>
            <a:r>
              <a:rPr lang="ru-RU" b="1" dirty="0" smtClean="0">
                <a:latin typeface="Monotype Corsiva" panose="03010101010201010101" pitchFamily="66" charset="0"/>
              </a:rPr>
              <a:t>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состояния и прогнозирование тенденций изменения  значимой внешней среды, ее влияний на ОУ и встречных возможностей влияния на социум со стороны </a:t>
            </a:r>
            <a:r>
              <a:rPr lang="ru-RU" dirty="0" smtClean="0"/>
              <a:t>ОУ;</a:t>
            </a:r>
            <a:endParaRPr lang="ru-RU" dirty="0"/>
          </a:p>
          <a:p>
            <a:pPr lvl="0"/>
            <a:r>
              <a:rPr lang="ru-RU" dirty="0" smtClean="0"/>
              <a:t>анализ </a:t>
            </a:r>
            <a:r>
              <a:rPr lang="ru-RU" dirty="0"/>
              <a:t>состояния и прогнозирование тенденций изменения  социального заказа, требований общества к системе общего </a:t>
            </a:r>
            <a:r>
              <a:rPr lang="ru-RU" dirty="0" smtClean="0"/>
              <a:t>образования;</a:t>
            </a:r>
            <a:endParaRPr lang="ru-RU" dirty="0"/>
          </a:p>
          <a:p>
            <a:pPr lvl="0"/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и оценка ресурсных возможностей  в условиях нового социального </a:t>
            </a:r>
            <a:r>
              <a:rPr lang="ru-RU" dirty="0" smtClean="0"/>
              <a:t>заказа;</a:t>
            </a:r>
            <a:endParaRPr lang="ru-RU" dirty="0"/>
          </a:p>
          <a:p>
            <a:pPr lvl="0"/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и оценка достижений ОУ, конкурентных преимуществ </a:t>
            </a:r>
            <a:r>
              <a:rPr lang="ru-RU" dirty="0" smtClean="0"/>
              <a:t>лицея-интерната.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Десятерик Ю.Е. – заместитель директора по методической работе ГКОУ РО лицея-интерната «Педагогический» г. Таганрога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Марченко М.В. – заместитель директора по научной работе ГКОУ РО лицея-интерната «Педагогический» г. Таганрога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itchFamily="18" charset="0"/>
              </a:rPr>
              <a:t>8. Прогнозируемые результаты внедрения проекта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еализуемый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повысит компетентность деятельности администрации, педагогов, представителей общественных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оптимизирует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лицейскую систему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родуктивность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представляется системой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показателей и индикаторов качества образования, моделями управленческих решений, видами управленческих документов по повышению качества образования.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9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" y="980728"/>
            <a:ext cx="77152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Идея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Актуальность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Анализ образовательной ситуации.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Цель и задачи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Методы и средства, техники и технологии реализации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Ключевые этапы реализации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Мониторинг эффективности реализации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Прогнозируемые результаты внедрения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1. Идея проекта</a:t>
            </a:r>
            <a:endParaRPr lang="ru-RU" sz="4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	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зменение качества общего образования на основе индивидуализации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обеспечит построение индивидуальной образовательной траектории посредством социального партнерства.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D:\DISK_D_FILES\Root\МарМар\По РАБОТЕ\ЛИЦЕЙ с 2012\2013 - 2014 уч год\фото\Лицейские сборы\A5KRuSwG_Y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3" r="9790"/>
          <a:stretch/>
        </p:blipFill>
        <p:spPr bwMode="auto">
          <a:xfrm>
            <a:off x="2074606" y="3645024"/>
            <a:ext cx="5161690" cy="28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2. Актуальность проекта</a:t>
            </a:r>
            <a:endParaRPr lang="ru-RU" sz="4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DISK_D_FILES\Root\МарМар\По РАБОТЕ\ЛИЦЕЙ с 2012\2013 - 2014 уч год\фото\Лицейские сборы\JjeX_1ThNO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4"/>
          <a:stretch/>
        </p:blipFill>
        <p:spPr bwMode="auto">
          <a:xfrm>
            <a:off x="2411760" y="4307129"/>
            <a:ext cx="4320480" cy="24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703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общего образования к результатам освоения основной образовательной программы, ее структуре и условиям реализации учитывают возрастные и индивидуальные особенности обучающихся на ступени среднего (полного) общего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Анализ образовательной ситуации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Лицей-интернат «Педагогический» на протяжении 23 лет реализует профильное обучение, включающее  в себя  индивидуальную траекторию развития учащихся, свободу выбора, развитие детской одаренности, вариативность программ и их практическую направленность.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индивидуального образовательного маршрута - это создание специальных педагогических условий для возможности определения способов, форм и методов обучения, позволяющих поддерживать различные образовательные интересы учащихся.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DISK_D_FILES\Root\МарМар\По РАБОТЕ\ЛИЦЕЙ с 2012\2013 - 2014 уч год\фото\e76bd71f-9031-4659-9065-657f7c565e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52878"/>
            <a:ext cx="3816936" cy="254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ISK_D_FILES\Root\МарМар\По РАБОТЕ\ЛИЦЕЙ с 2012\2013 - 2014 уч год\фото\c7f4f243-4130-ee75-928c-3e27e195eb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2878"/>
            <a:ext cx="3744416" cy="24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Сотрудничая с ТГПИ им. А. П. Чехова,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лицей-интернат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определённую специализацию в случае продолжения образования, поэтому в учреждении созданы и действуют несколько профилей: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физико-математический;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социально-гуманитарный;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оборонно-спортивный.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Марина\Desktop\a07HnlcX2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6"/>
          <a:stretch/>
        </p:blipFill>
        <p:spPr bwMode="auto">
          <a:xfrm>
            <a:off x="5573465" y="2276872"/>
            <a:ext cx="3315795" cy="36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ADswmlhDGG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8"/>
          <a:stretch/>
        </p:blipFill>
        <p:spPr bwMode="auto">
          <a:xfrm>
            <a:off x="1907704" y="4380069"/>
            <a:ext cx="4164075" cy="23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Ориентируясь на все типологические особенности воспитанников осуществляется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с вузами педагогической направленности: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ТИУиЭ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ТТИ ЮФУ, МСГИ, РГСУ, ДГТУ.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лицея-интерната принимают участие в научных конференциях, пишут исследовательские работы под руководством преподавателей институтов, участвуют в мастер-классах. 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DISK_D_FILES\Root\МарМар\По РАБОТЕ\ЛИЦЕЙ с 2012\2013 - 2014 уч год\фото\ДГТУ\DSCN1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41" y="4071303"/>
            <a:ext cx="2218455" cy="29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ISK_D_FILES\Root\МарМар\По РАБОТЕ\ЛИЦЕЙ с 2012\2013 - 2014 уч год\фото\РГСУ\DSCN1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384376" cy="25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ISK_D_FILES\Root\МарМар\По РАБОТЕ\ЛИЦЕЙ с 2012\2013 - 2014 уч год\фото\конференция 20.03\DSCN18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31840" r="27448" b="26183"/>
          <a:stretch/>
        </p:blipFill>
        <p:spPr bwMode="auto">
          <a:xfrm>
            <a:off x="3351338" y="4434333"/>
            <a:ext cx="3668934" cy="22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798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</vt:lpstr>
      <vt:lpstr>Презентация PowerPoint</vt:lpstr>
      <vt:lpstr>Содержание</vt:lpstr>
      <vt:lpstr>1. Идея проекта</vt:lpstr>
      <vt:lpstr>Презентация PowerPoint</vt:lpstr>
      <vt:lpstr>3. Анализ образовательной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Цель и задачи проекта </vt:lpstr>
      <vt:lpstr>5. Методы и средства, техники и технологии реализации проекта</vt:lpstr>
      <vt:lpstr>Презентация PowerPoint</vt:lpstr>
      <vt:lpstr>6. Ключевые этапы реализации проекта</vt:lpstr>
      <vt:lpstr>I этап – аналитико-проектировочный </vt:lpstr>
      <vt:lpstr>II этап – организационно-практический </vt:lpstr>
      <vt:lpstr>III этап – коррекционно-обобщающий </vt:lpstr>
      <vt:lpstr>7. Мониторинг эффективности реализации проекта </vt:lpstr>
      <vt:lpstr>8. Прогнозируемые результаты внедрения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Марина</cp:lastModifiedBy>
  <cp:revision>239</cp:revision>
  <cp:lastPrinted>2014-04-15T12:03:49Z</cp:lastPrinted>
  <dcterms:created xsi:type="dcterms:W3CDTF">2013-01-28T19:28:30Z</dcterms:created>
  <dcterms:modified xsi:type="dcterms:W3CDTF">2014-04-27T19:46:08Z</dcterms:modified>
</cp:coreProperties>
</file>