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46D3-B349-4735-B40A-766544EA60E6}" type="datetimeFigureOut">
              <a:rPr lang="ru-RU" smtClean="0"/>
              <a:t>24.03.2010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571C-3C2B-4394-A2C7-88F38A3CF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46D3-B349-4735-B40A-766544EA60E6}" type="datetimeFigureOut">
              <a:rPr lang="ru-RU" smtClean="0"/>
              <a:t>24.03.2010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571C-3C2B-4394-A2C7-88F38A3CF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46D3-B349-4735-B40A-766544EA60E6}" type="datetimeFigureOut">
              <a:rPr lang="ru-RU" smtClean="0"/>
              <a:t>24.03.2010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571C-3C2B-4394-A2C7-88F38A3CF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46D3-B349-4735-B40A-766544EA60E6}" type="datetimeFigureOut">
              <a:rPr lang="ru-RU" smtClean="0"/>
              <a:t>24.03.2010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571C-3C2B-4394-A2C7-88F38A3CF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46D3-B349-4735-B40A-766544EA60E6}" type="datetimeFigureOut">
              <a:rPr lang="ru-RU" smtClean="0"/>
              <a:t>24.03.2010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571C-3C2B-4394-A2C7-88F38A3CF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46D3-B349-4735-B40A-766544EA60E6}" type="datetimeFigureOut">
              <a:rPr lang="ru-RU" smtClean="0"/>
              <a:t>24.03.2010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571C-3C2B-4394-A2C7-88F38A3CF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46D3-B349-4735-B40A-766544EA60E6}" type="datetimeFigureOut">
              <a:rPr lang="ru-RU" smtClean="0"/>
              <a:t>24.03.2010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571C-3C2B-4394-A2C7-88F38A3CF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46D3-B349-4735-B40A-766544EA60E6}" type="datetimeFigureOut">
              <a:rPr lang="ru-RU" smtClean="0"/>
              <a:t>24.03.2010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571C-3C2B-4394-A2C7-88F38A3CF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46D3-B349-4735-B40A-766544EA60E6}" type="datetimeFigureOut">
              <a:rPr lang="ru-RU" smtClean="0"/>
              <a:t>24.03.2010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571C-3C2B-4394-A2C7-88F38A3CF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46D3-B349-4735-B40A-766544EA60E6}" type="datetimeFigureOut">
              <a:rPr lang="ru-RU" smtClean="0"/>
              <a:t>24.03.2010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571C-3C2B-4394-A2C7-88F38A3CF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46D3-B349-4735-B40A-766544EA60E6}" type="datetimeFigureOut">
              <a:rPr lang="ru-RU" smtClean="0"/>
              <a:t>24.03.2010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571C-3C2B-4394-A2C7-88F38A3CF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E46D3-B349-4735-B40A-766544EA60E6}" type="datetimeFigureOut">
              <a:rPr lang="ru-RU" smtClean="0"/>
              <a:t>24.03.2010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2571C-3C2B-4394-A2C7-88F38A3CFE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714356"/>
            <a:ext cx="4786346" cy="479743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Georgia" pitchFamily="18" charset="0"/>
              </a:rPr>
              <a:t>Болезни и вредители семечковых плодов</a:t>
            </a:r>
            <a:endParaRPr lang="ru-RU" sz="5400" b="1" i="1" dirty="0">
              <a:latin typeface="Georgia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33924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Листовертки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21008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Adoxophyes</a:t>
            </a:r>
            <a:r>
              <a:rPr lang="ru-RU" dirty="0" smtClean="0"/>
              <a:t> </a:t>
            </a:r>
            <a:r>
              <a:rPr lang="ru-RU" dirty="0" err="1" smtClean="0"/>
              <a:t>reticulana</a:t>
            </a:r>
            <a:r>
              <a:rPr lang="ru-RU" dirty="0" smtClean="0"/>
              <a:t> и др.) Перезимовавшие листовертки кормятся на свежих побегах. Гусеницы закрепляют листья к плодам с помощью паутины и под ними грызут мякоть Способы борьбы такие же, как с яблонной плодожоркой.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723" y="2500306"/>
            <a:ext cx="344279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Яблонный пилильщик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Hoplocampa</a:t>
            </a:r>
            <a:r>
              <a:rPr lang="ru-RU" dirty="0" smtClean="0"/>
              <a:t> </a:t>
            </a:r>
            <a:r>
              <a:rPr lang="ru-RU" dirty="0" err="1" smtClean="0"/>
              <a:t>testudinea</a:t>
            </a:r>
            <a:r>
              <a:rPr lang="ru-RU" dirty="0" smtClean="0"/>
              <a:t>) Личинки выгрызают плоды изнутри и вызывают их опадение, после чего переходят на другие плоды (видны входные и выходные отверстия). Молодые личинки проделывают под кожицей яблока спиральные ходы - мины. Только при повторном и сильном поражении яблони в конце цветения опрыскивают инсектицидами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035" y="2605885"/>
            <a:ext cx="3595461" cy="296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1714488"/>
            <a:ext cx="4929222" cy="428628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>Болезнь может быть причиной отмирания соцветий, и усыхания молодых побегов (</a:t>
            </a:r>
            <a:r>
              <a:rPr lang="ru-RU" sz="2000" dirty="0" err="1" smtClean="0"/>
              <a:t>монилиального</a:t>
            </a:r>
            <a:r>
              <a:rPr lang="ru-RU" sz="2000" dirty="0" smtClean="0"/>
              <a:t> ожога).  Проявляется ежегодно, но особенно сильно в годы с тёплым дождливым летом.  Поражаются  в основном плоды  яблони и груши. Сначала  на них образуются небольшие бурые пятна, которые быстро разрастаются и вскоре охватывают весь плод. Мякоть пораженных  яблок и груш  размягчается, становится бурой, теряет вкусовые качества. Вслед за побурением  на поверхности  плодов образуются жёлто-белые или кремово-серые подушечки.  Расположены они многочисленными концентрическими кругами из-за равномерного распространения мицелия внутри плода во все стороны от места проникновения возбудителя болезни.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3714769" cy="278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357166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Монилиоз</a:t>
            </a:r>
            <a:r>
              <a:rPr lang="ru-RU" sz="3200" b="1" dirty="0" smtClean="0"/>
              <a:t> семечковых</a:t>
            </a:r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Парша яблони и груши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32099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1428736"/>
            <a:ext cx="47149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Парша – одно из наиболее распространённых и вредоносных заболеваний плодовых деревьев семечковых пород. Особенно сильно парша проявляется в годы с дождливой тёплой погодой весной и в первой половине лета. На плодах образуются пятна округлые, почти чёрные или тёмно-серые. Ткани плода в местах заражения становятся деревянистыми, нередко растрескиваются. Опробковение мест внедрения и развития гриба задерживает разрастание плода и приводит к образованию однобоких яблок и груш, особенно при раннем проявлении болезни.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Яблонная плодожорка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Бабочка с темно-серыми передними крыльями, на которых видны темные поперечные волнистые полосы и коричнево-бурые с бронзовым отливом пятна (на вершине каждого крыла). Яблонная плодожорка - самый опасный вредитель яблок, груш, айвы, а также косточковых пород.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Плодожорка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389" y="2428868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11" y="2357430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Бактериальный ожог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000108"/>
            <a:ext cx="4829180" cy="5126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(</a:t>
            </a:r>
            <a:r>
              <a:rPr lang="ru-RU" sz="2000" dirty="0" err="1" smtClean="0"/>
              <a:t>Erwinia</a:t>
            </a:r>
            <a:r>
              <a:rPr lang="ru-RU" sz="2000" dirty="0" smtClean="0"/>
              <a:t> </a:t>
            </a:r>
            <a:r>
              <a:rPr lang="ru-RU" sz="2000" dirty="0" err="1" smtClean="0"/>
              <a:t>amylovora</a:t>
            </a:r>
            <a:r>
              <a:rPr lang="ru-RU" sz="2000" dirty="0" smtClean="0"/>
              <a:t>) Цветки, а позже и листья становятся коричнево-черными, словно обожженными, и остаются висеть на ветвях. Верхушки побегов деформируются . В сырую погоду пораженные участки покрываются бактериальной слизью. Это заболевание поражает также грушу, айву, боярышник, мушмулу, </a:t>
            </a:r>
            <a:r>
              <a:rPr lang="ru-RU" sz="2000" dirty="0" err="1" smtClean="0"/>
              <a:t>пираканту</a:t>
            </a:r>
            <a:r>
              <a:rPr lang="ru-RU" sz="2000" dirty="0" smtClean="0"/>
              <a:t> и др. О подозрении на бактериальный ожог обязательно извещают Службу защиты растений. Если диагноз подтвердится, пораженные растения выкорчевывают или сильно обрезают. Химических способов борьбы не существует.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80" y="2071678"/>
            <a:ext cx="3399916" cy="324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Горькая гниль</a:t>
            </a:r>
            <a:endParaRPr lang="ru-RU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142984"/>
            <a:ext cx="4543428" cy="498317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Sderotinia</a:t>
            </a:r>
            <a:r>
              <a:rPr lang="ru-RU" dirty="0" smtClean="0"/>
              <a:t> </a:t>
            </a:r>
            <a:r>
              <a:rPr lang="ru-RU" dirty="0" err="1" smtClean="0"/>
              <a:t>fructigena</a:t>
            </a:r>
            <a:r>
              <a:rPr lang="ru-RU" dirty="0" smtClean="0"/>
              <a:t>) На созревающих яблоках появляются бурые пятна гнили с концентрическими кругами бледно-розовых подушечек - спорангиев. Гнилые яблоки и мумифицированные плоды удаляют. Защищают яблони от града и насекомых-вредителей, поскольку инфекция обычно проникает сквозь раны. В исключительных случаях опрыскивают фунгицидами, Медным купоросом.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21" y="2000240"/>
            <a:ext cx="405897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Зеленая яблонная тля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857232"/>
            <a:ext cx="4429156" cy="52689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(</a:t>
            </a:r>
            <a:r>
              <a:rPr lang="ru-RU" sz="2000" dirty="0" err="1" smtClean="0"/>
              <a:t>Aphis</a:t>
            </a:r>
            <a:r>
              <a:rPr lang="ru-RU" sz="2000" dirty="0" smtClean="0"/>
              <a:t> </a:t>
            </a:r>
            <a:r>
              <a:rPr lang="ru-RU" sz="2000" dirty="0" err="1" smtClean="0"/>
              <a:t>pomi</a:t>
            </a:r>
            <a:r>
              <a:rPr lang="ru-RU" sz="2000" dirty="0" smtClean="0"/>
              <a:t>) Молодые побеги, черешки и нижняя поверхность листьев густо усажены зелеными тлями . Листья скручиваются. При сильном поражении молодые побеги отмирают. На клейких выделениях тлей поселяется </a:t>
            </a:r>
            <a:r>
              <a:rPr lang="ru-RU" sz="2000" dirty="0" err="1" smtClean="0"/>
              <a:t>сажистый</a:t>
            </a:r>
            <a:r>
              <a:rPr lang="ru-RU" sz="2000" dirty="0" smtClean="0"/>
              <a:t> грибок. Зимой на плодущих побегах и концах ветвей видны черные блестящие яйца тлей. Обычно численность тлей сдерживают полезные насекомые, например личинки златоглазок или божьи коровки. Если их мало, можно опрыскать деревья препаратами </a:t>
            </a:r>
            <a:r>
              <a:rPr lang="ru-RU" sz="2000" dirty="0" err="1" smtClean="0"/>
              <a:t>Децис</a:t>
            </a:r>
            <a:r>
              <a:rPr lang="ru-RU" sz="2000" dirty="0" smtClean="0"/>
              <a:t>, </a:t>
            </a:r>
            <a:r>
              <a:rPr lang="ru-RU" sz="2000" dirty="0" err="1" smtClean="0"/>
              <a:t>Кинмикс</a:t>
            </a:r>
            <a:r>
              <a:rPr lang="ru-RU" sz="2000" dirty="0" smtClean="0"/>
              <a:t>, </a:t>
            </a:r>
            <a:r>
              <a:rPr lang="ru-RU" sz="2000" dirty="0" err="1" smtClean="0"/>
              <a:t>Фуфанон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84" y="2500306"/>
            <a:ext cx="396877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Яблонный цветоед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Anthonomus</a:t>
            </a:r>
            <a:r>
              <a:rPr lang="ru-RU" dirty="0" smtClean="0"/>
              <a:t> </a:t>
            </a:r>
            <a:r>
              <a:rPr lang="ru-RU" dirty="0" err="1" smtClean="0"/>
              <a:t>pomorum</a:t>
            </a:r>
            <a:r>
              <a:rPr lang="ru-RU" dirty="0" smtClean="0"/>
              <a:t>) Весной этот долгоносик всего 4 мм длиной откладывает яйца в бутоны. Отродившиеся личинки кормятся в них, отчего цветки не раскрываются и засыхают. Летом из личинок появляются безвредные жуки, которые зимуют в укромных местах и весной, в свою очередь, откладывают яйца. На приусадебном участке с цветоедом обычно не борются, поскольку некоторое прореживание цветков даже желательно.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1214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602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Болезни и вредители семечковых плодов</vt:lpstr>
      <vt:lpstr>Болезнь может быть причиной отмирания соцветий, и усыхания молодых побегов (монилиального ожога).  Проявляется ежегодно, но особенно сильно в годы с тёплым дождливым летом.  Поражаются  в основном плоды  яблони и груши. Сначала  на них образуются небольшие бурые пятна, которые быстро разрастаются и вскоре охватывают весь плод. Мякоть пораженных  яблок и груш  размягчается, становится бурой, теряет вкусовые качества. Вслед за побурением  на поверхности  плодов образуются жёлто-белые или кремово-серые подушечки.  Расположены они многочисленными концентрическими кругами из-за равномерного распространения мицелия внутри плода во все стороны от места проникновения возбудителя болезни.</vt:lpstr>
      <vt:lpstr>Парша яблони и груши</vt:lpstr>
      <vt:lpstr>Яблонная плодожорка</vt:lpstr>
      <vt:lpstr>Плодожорка</vt:lpstr>
      <vt:lpstr>Бактериальный ожог </vt:lpstr>
      <vt:lpstr>Горькая гниль</vt:lpstr>
      <vt:lpstr>Зеленая яблонная тля  </vt:lpstr>
      <vt:lpstr>Яблонный цветоед </vt:lpstr>
      <vt:lpstr>Листовертки </vt:lpstr>
      <vt:lpstr>Яблонный пилильщик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Болезнь может быть причиной отмирания соцветий, и усыхания молодых побегов (монилиального ожога).  Проявляется ежегодно, но особенно сильно в годы с тёплым дождливым летом.  Поражаются  в основном плоды  яблони и груши. Сначала  на них образуются небольшие бурые пятна, которые быстро разрастаются и вскоре охватывают весь плод. Мякоть пораженных  яблок и груш  размягчается, становится бурой, теряет вкусовые качества. Вслед за побурением  на поверхности  плодов образуются жёлто-белые или кремово-серые подушечки.  Расположены они многочисленными концентрическими кругами из-за равномерного распространения мицелия внутри плода во все стороны от места проникновения возбудителя болезни.</dc:title>
  <dc:creator>SPA</dc:creator>
  <cp:lastModifiedBy>SPA</cp:lastModifiedBy>
  <cp:revision>5</cp:revision>
  <dcterms:created xsi:type="dcterms:W3CDTF">2010-03-24T17:10:32Z</dcterms:created>
  <dcterms:modified xsi:type="dcterms:W3CDTF">2010-03-24T17:52:34Z</dcterms:modified>
</cp:coreProperties>
</file>