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D15B14-F42D-4927-B474-6E6C20898A5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AEA7A2-6A46-488C-B6A9-13EF1A30A6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openxmlformats.org/officeDocument/2006/relationships/image" Target="../media/image5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slideLayout" Target="../slideLayouts/slideLayout6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Астрономические запросы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48733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8733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41" y="1948733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95" y="1916832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1289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90455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72" y="3297382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86983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95" y="3247435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35632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55823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06" y="4528115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16" y="4353047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\Desktop\сундук.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95630"/>
            <a:ext cx="1047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082" y="319427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194276"/>
            <a:ext cx="46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04281" y="3186983"/>
            <a:ext cx="36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155082"/>
            <a:ext cx="49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56115" y="3186983"/>
            <a:ext cx="30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4535632"/>
            <a:ext cx="61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535632"/>
            <a:ext cx="5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86047" y="45558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4395630"/>
            <a:ext cx="55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63640" y="4353047"/>
            <a:ext cx="61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68407" y="5591297"/>
            <a:ext cx="45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91880" y="517494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09922" y="5359614"/>
            <a:ext cx="3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46710" y="5359614"/>
            <a:ext cx="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793846" y="5359614"/>
            <a:ext cx="59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38808" y="2231157"/>
            <a:ext cx="609600" cy="609600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58607" y="1916832"/>
            <a:ext cx="609600" cy="609600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070995" y="1916832"/>
            <a:ext cx="609600" cy="609600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652120" y="1958258"/>
            <a:ext cx="609600" cy="609600"/>
          </a:xfrm>
          <a:prstGeom prst="rect">
            <a:avLst/>
          </a:prstGeom>
        </p:spPr>
      </p:pic>
      <p:pic>
        <p:nvPicPr>
          <p:cNvPr id="26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170390" y="1916832"/>
            <a:ext cx="609600" cy="609600"/>
          </a:xfrm>
          <a:prstGeom prst="rect">
            <a:avLst/>
          </a:prstGeom>
        </p:spPr>
      </p:pic>
      <p:pic>
        <p:nvPicPr>
          <p:cNvPr id="27" name="Записанный зву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913447" y="3378942"/>
            <a:ext cx="609600" cy="609600"/>
          </a:xfrm>
          <a:prstGeom prst="rect">
            <a:avLst/>
          </a:prstGeom>
        </p:spPr>
      </p:pic>
      <p:pic>
        <p:nvPicPr>
          <p:cNvPr id="28" name="Записанный звук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394992" y="3413578"/>
            <a:ext cx="609600" cy="609600"/>
          </a:xfrm>
          <a:prstGeom prst="rect">
            <a:avLst/>
          </a:prstGeom>
        </p:spPr>
      </p:pic>
      <p:pic>
        <p:nvPicPr>
          <p:cNvPr id="29" name="Записанный звук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084545" y="3346675"/>
            <a:ext cx="609600" cy="609600"/>
          </a:xfrm>
          <a:prstGeom prst="rect">
            <a:avLst/>
          </a:prstGeom>
        </p:spPr>
      </p:pic>
      <p:pic>
        <p:nvPicPr>
          <p:cNvPr id="30" name="Записанный зву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372306" y="3276600"/>
            <a:ext cx="609600" cy="609600"/>
          </a:xfrm>
          <a:prstGeom prst="rect">
            <a:avLst/>
          </a:prstGeom>
        </p:spPr>
      </p:pic>
      <p:pic>
        <p:nvPicPr>
          <p:cNvPr id="31" name="Записанный звук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409877" y="3219614"/>
            <a:ext cx="609600" cy="609600"/>
          </a:xfrm>
          <a:prstGeom prst="rect">
            <a:avLst/>
          </a:prstGeom>
        </p:spPr>
      </p:pic>
      <p:pic>
        <p:nvPicPr>
          <p:cNvPr id="1024" name="Записанный звук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38808" y="4709955"/>
            <a:ext cx="609600" cy="609600"/>
          </a:xfrm>
          <a:prstGeom prst="rect">
            <a:avLst/>
          </a:prstGeom>
        </p:spPr>
      </p:pic>
      <p:pic>
        <p:nvPicPr>
          <p:cNvPr id="1025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50903" y="4745483"/>
            <a:ext cx="609600" cy="609600"/>
          </a:xfrm>
          <a:prstGeom prst="rect">
            <a:avLst/>
          </a:prstGeom>
        </p:spPr>
      </p:pic>
      <p:pic>
        <p:nvPicPr>
          <p:cNvPr id="1042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889525" y="4764962"/>
            <a:ext cx="609600" cy="609600"/>
          </a:xfrm>
          <a:prstGeom prst="rect">
            <a:avLst/>
          </a:prstGeom>
        </p:spPr>
      </p:pic>
      <p:pic>
        <p:nvPicPr>
          <p:cNvPr id="1043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321819" y="4764962"/>
            <a:ext cx="609600" cy="609600"/>
          </a:xfrm>
          <a:prstGeom prst="rect">
            <a:avLst/>
          </a:prstGeom>
        </p:spPr>
      </p:pic>
      <p:pic>
        <p:nvPicPr>
          <p:cNvPr id="1044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228406" y="5124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mute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2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11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1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99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62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96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70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37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37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827" fill="hold"/>
                                        <p:tgtEl>
                                          <p:spTgt spid="1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2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117" fill="hold"/>
                                        <p:tgtEl>
                                          <p:spTgt spid="10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827" fill="hold"/>
                                        <p:tgtEl>
                                          <p:spTgt spid="10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«Сказка-быль, да в ней подвох…»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8884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Была  летняя  пора. Солнце   заходило  поздно. Еще до захода Солнца на небе сияла яркая  Луна. Пятачок   улыбнулся  и  сказал: " Скоро  новолуние". И  пошел   к  Винни-Пуху  полюбоваться  на  Туманность  Андромеды. </a:t>
            </a:r>
            <a:br>
              <a:rPr lang="ru-RU" dirty="0"/>
            </a:br>
            <a:r>
              <a:rPr lang="ru-RU" dirty="0"/>
              <a:t>" Сколько    прекрасных  звезд!" – произнес   Винни-Пух - "Здесь видно восемь звезд ковша  Малой  Медведицы.  Вот крест  Пегаса  и окружность  Кассиопеи". С  неба   на наших   героев    смотрели   фиолетовые, голубые, желтые, зеленые звезды. </a:t>
            </a:r>
            <a:br>
              <a:rPr lang="ru-RU" dirty="0"/>
            </a:br>
            <a:r>
              <a:rPr lang="ru-RU" dirty="0"/>
              <a:t>Пятачок  сказал  Винни-Пуху: «Смотри, Полярная звезда уже  высоко  на  западе, по ней можно  ориентироваться. Она показывает  на  запад, а нам с тобой надо  идти на восток. Они  развернулись  и довольные  пошли  домой».</a:t>
            </a:r>
          </a:p>
        </p:txBody>
      </p:sp>
    </p:spTree>
    <p:extLst>
      <p:ext uri="{BB962C8B-B14F-4D97-AF65-F5344CB8AC3E}">
        <p14:creationId xmlns:p14="http://schemas.microsoft.com/office/powerpoint/2010/main" val="299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«Звёздная россыпь»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20888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Из  выданных  букв  представители команд  должны составить слова: </a:t>
            </a:r>
            <a:r>
              <a:rPr lang="ru-RU" sz="4000" dirty="0" smtClean="0"/>
              <a:t>        </a:t>
            </a:r>
            <a:r>
              <a:rPr lang="ru-RU" sz="4000" dirty="0"/>
              <a:t>5 слов  по шесть букв, связанных  с данной темой.</a:t>
            </a:r>
          </a:p>
        </p:txBody>
      </p:sp>
    </p:spTree>
    <p:extLst>
      <p:ext uri="{BB962C8B-B14F-4D97-AF65-F5344CB8AC3E}">
        <p14:creationId xmlns:p14="http://schemas.microsoft.com/office/powerpoint/2010/main" val="38786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912768" cy="685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«Со скоростью света…»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06084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За  </a:t>
            </a:r>
            <a:r>
              <a:rPr lang="ru-RU" sz="3200" dirty="0" smtClean="0"/>
              <a:t>1 </a:t>
            </a:r>
            <a:r>
              <a:rPr lang="ru-RU" sz="3200" dirty="0"/>
              <a:t>минуты </a:t>
            </a:r>
            <a:r>
              <a:rPr lang="ru-RU" sz="3200" dirty="0" smtClean="0"/>
              <a:t> 2 представителям  </a:t>
            </a:r>
            <a:r>
              <a:rPr lang="ru-RU" sz="3200" dirty="0"/>
              <a:t>команд нужно  собрать  как  можно  больше  вырезанных  кругов  (они </a:t>
            </a:r>
            <a:r>
              <a:rPr lang="ru-RU" sz="3200" dirty="0" smtClean="0"/>
              <a:t>закреплены на доске магнитами), </a:t>
            </a:r>
            <a:r>
              <a:rPr lang="ru-RU" sz="3200" dirty="0"/>
              <a:t>на которых написано слово «планета». Победит та команда, которая принесет больше таких  «планет». </a:t>
            </a:r>
          </a:p>
        </p:txBody>
      </p:sp>
    </p:spTree>
    <p:extLst>
      <p:ext uri="{BB962C8B-B14F-4D97-AF65-F5344CB8AC3E}">
        <p14:creationId xmlns:p14="http://schemas.microsoft.com/office/powerpoint/2010/main" val="6497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«Конкурс  капитанов»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758" y="206084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Капитанам   команд  необходимо  отгадать  название  мультипликационного фильма по маленькому   фрагменту  за  30 </a:t>
            </a:r>
            <a:r>
              <a:rPr lang="ru-RU" sz="4000" dirty="0" smtClean="0"/>
              <a:t>секунд.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56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92696"/>
            <a:ext cx="64008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№7</a:t>
            </a:r>
            <a:endParaRPr lang="ru-RU" dirty="0"/>
          </a:p>
        </p:txBody>
      </p:sp>
      <p:pic>
        <p:nvPicPr>
          <p:cNvPr id="5" name="№7.mp4">
            <a:hlinkClick r:id="" action="ppaction://media"/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40768"/>
            <a:ext cx="72008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</TotalTime>
  <Words>148</Words>
  <Application>Microsoft Office PowerPoint</Application>
  <PresentationFormat>Экран (4:3)</PresentationFormat>
  <Paragraphs>25</Paragraphs>
  <Slides>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Астрономические запросы</vt:lpstr>
      <vt:lpstr>«Сказка-быль, да в ней подвох…»</vt:lpstr>
      <vt:lpstr>«Звёздная россыпь»</vt:lpstr>
      <vt:lpstr>«Со скоростью света…»</vt:lpstr>
      <vt:lpstr>«Конкурс  капитанов»</vt:lpstr>
      <vt:lpstr>№7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«Сказка-быль, да в ней подвох…»</dc:title>
  <dc:creator>Admin</dc:creator>
  <cp:lastModifiedBy>Admin</cp:lastModifiedBy>
  <cp:revision>11</cp:revision>
  <dcterms:created xsi:type="dcterms:W3CDTF">2014-10-20T17:50:25Z</dcterms:created>
  <dcterms:modified xsi:type="dcterms:W3CDTF">2014-11-02T19:28:48Z</dcterms:modified>
</cp:coreProperties>
</file>