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5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786" r:id="rId12"/>
  </p:sldMasterIdLst>
  <p:notesMasterIdLst>
    <p:notesMasterId r:id="rId20"/>
  </p:notesMasterIdLst>
  <p:handoutMasterIdLst>
    <p:handoutMasterId r:id="rId21"/>
  </p:handoutMasterIdLst>
  <p:sldIdLst>
    <p:sldId id="285" r:id="rId13"/>
    <p:sldId id="286" r:id="rId14"/>
    <p:sldId id="257" r:id="rId15"/>
    <p:sldId id="281" r:id="rId16"/>
    <p:sldId id="279" r:id="rId17"/>
    <p:sldId id="292" r:id="rId18"/>
    <p:sldId id="291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006600"/>
    <a:srgbClr val="FFFF99"/>
    <a:srgbClr val="990000"/>
    <a:srgbClr val="FFFF00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95" autoAdjust="0"/>
  </p:normalViewPr>
  <p:slideViewPr>
    <p:cSldViewPr>
      <p:cViewPr varScale="1">
        <p:scale>
          <a:sx n="78" d="100"/>
          <a:sy n="78" d="100"/>
        </p:scale>
        <p:origin x="1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15.01.2010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8C2B4-7A3B-4F85-85FE-785FCB766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20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15.01.2010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4ECF-37F2-4A68-94BD-B033ED3A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8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15.01.2010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7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15.01.2010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7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15.01.2010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46D5-6E9D-4B02-8EB9-878E43C16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C6D1-819D-40A4-AC94-E5AE1023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D98D-69F6-463D-BF96-BB4ECAD2D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0B11-028E-47E5-9436-6B6BEA8E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1730F-7812-4240-992D-1968A9139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C83C-85EE-43DB-AC4E-E516F8B37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5F08-27DD-4ACA-924C-1156CEF559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646F-81F2-4C4C-876F-DC4F70B44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68F2-B7A0-4869-B7DA-28A0C385B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4B71-8A00-4D8D-BCF9-792F8EF6B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5E77-DE32-40CE-94A0-3B71D0C0DD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49C8-4C38-4EB5-BD3A-5CC62A8E0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A3BB-3318-43A1-9613-25D8058E4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D99E-3937-422F-A5DF-FD8AF3BD55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48E9-2006-4BB0-B641-EA9C7EC9D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E8A7-CAA5-4B8F-96FF-9B1E406ACF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204A-D395-4572-B901-3B9CE1A28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F970-A8C1-472B-91B0-369CF742FA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579438"/>
            <a:ext cx="8229600" cy="5211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372C-2A47-404E-A5D9-0DA327CAE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621A-1CEB-4FE7-8541-D4E96A40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2D64-7D3E-4514-BAF8-D9F2EF6B3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A3A1-DB22-4879-B01E-816272AB1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9798-C453-4DEA-A910-BC1A02FE5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9251-3F05-4109-BD34-0D96B80D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67B3-F4D4-4AED-842F-DF7298CD5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9D6D8-6F60-4CA3-84C1-232609A8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CD62-0C1D-4C11-A043-F095FA460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C864-30F6-46B1-B0F4-4E374A06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0692-8E2F-4D87-947D-30A3684B3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BE9C-AA67-492C-82C2-AEF20696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95E2-ADEC-4D00-8227-032C1812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6D3B-C20F-479B-9E82-D21D3D62B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BB34-4D2A-480A-B9E3-B019F61BD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7587-3C61-4D2F-A387-BD0AE9C30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9618-0838-4C58-911B-4559FA219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F0E8-2C68-4D67-8CA5-96F0B02F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5612-1036-4A44-9D08-03A0A2123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2CEC-1181-4540-BABC-94A2F57B9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23DA-549B-4F70-9CB0-475B9DB5A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1A2-3AE1-416A-A3AF-A1106148B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06E5-9A73-40BA-90B1-616BBF675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473E-2F91-4A5D-94DC-7A680E6B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4762-3204-409C-B9C3-27BD95758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C83C-85EE-43DB-AC4E-E516F8B3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5F08-27DD-4ACA-924C-1156CEF55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646F-81F2-4C4C-876F-DC4F70B44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68F2-B7A0-4869-B7DA-28A0C385B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8922-1541-4EEE-B866-6695F272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4B71-8A00-4D8D-BCF9-792F8EF6B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5E77-DE32-40CE-94A0-3B71D0C0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49C8-4C38-4EB5-BD3A-5CC62A8E0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D99E-3937-422F-A5DF-FD8AF3BD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548E9-2006-4BB0-B641-EA9C7EC9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E8A7-CAA5-4B8F-96FF-9B1E406AC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204A-D395-4572-B901-3B9CE1A2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579438"/>
            <a:ext cx="8229600" cy="5211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372C-2A47-404E-A5D9-0DA327CAE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F7C9-E5CD-41FE-9A69-3822EE706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269D-7F1B-4AEB-A90B-52B1D52BE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1399B-5537-4FE3-976A-1E48BD18D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B802-1007-42AF-A90A-C711D1DDC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8A21-9AB5-4C41-AB85-C47182E02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C121-F128-48EB-AD77-1EFFDE98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0A30-85B4-4E82-A2F2-7E46B008C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4DED-14A8-4B1F-ACD6-4549D2B2B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FCEF-A299-48DA-A576-38C56DBD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35E7-8006-48AA-AE4C-CB81F1C9F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3A31-CFE0-46CB-B22D-78172334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700E-1EBA-4975-9D92-91A216111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84A5-91E2-4040-B08A-3DAB3B197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97C6-8302-49E1-99D3-BE3312B92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7F55-BB3C-4DF9-A2D2-CDA16D417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0605-5A41-45F6-9A7B-7DAE1A50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5599-DCA6-4F34-895B-29D9F637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51A-3293-48C3-9C15-F107D5196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ED3A-041E-40D9-BFF6-69B6E0D2B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717D-1C93-4F63-9CD2-245C9F19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9004-BFDF-4792-BB5D-44805780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C4A2-9693-48F6-94F7-5F3A4963E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F428-C470-4A32-B13F-338B3A128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B9D5-25EE-46B9-9C5F-4979FB8ED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62BA-78B6-4353-BFD3-C9ACECF5E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6ECB-F544-4E7D-AAB2-803AD0A5D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19F2-33DD-40CE-A345-ED53954C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1D9B-A7FA-4127-8E66-68B4CBCF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51EB-4F03-43BA-8AFE-EA219272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7035-DEE6-4248-9CFF-5860CECBF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7DC6-3DC3-439E-BC61-E8245CA19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5617-8DB5-4E64-915F-8A1D72F15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F0A9-75E5-4CAF-AD38-EC6AE3E4F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66D0-2C3E-48DB-9027-59015369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5D6D-19AA-4A8F-9D5A-55D9EC1A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18444C-9322-4CF7-93A0-264047F35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18125" y="6488113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597A0"/>
                </a:solidFill>
                <a:latin typeface="Arial" pitchFamily="34" charset="0"/>
              </a:rPr>
              <a:t>Copyright © Wondershare Software</a:t>
            </a:r>
            <a:endParaRPr lang="zh-CN" altLang="en-US">
              <a:solidFill>
                <a:srgbClr val="4597A0"/>
              </a:solidFill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Образец заголовка</a:t>
            </a:r>
            <a:endParaRPr lang="zh-CN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7432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6pPr>
      <a:lvl7pPr marL="32004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7pPr>
      <a:lvl8pPr marL="36576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8pPr>
      <a:lvl9pPr marL="41148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Образец заголовка</a:t>
            </a:r>
            <a:endParaRPr lang="zh-CN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  <a:endParaRPr lang="zh-CN" altLang="en-US" smtClean="0"/>
          </a:p>
        </p:txBody>
      </p:sp>
      <p:sp>
        <p:nvSpPr>
          <p:cNvPr id="7" name="矩形 6"/>
          <p:cNvSpPr/>
          <p:nvPr/>
        </p:nvSpPr>
        <p:spPr>
          <a:xfrm>
            <a:off x="5318125" y="6488113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597A0"/>
                </a:solidFill>
                <a:latin typeface="Arial" pitchFamily="34" charset="0"/>
              </a:rPr>
              <a:t>Copyright © Wondershare Software</a:t>
            </a:r>
            <a:endParaRPr lang="zh-CN" altLang="en-US">
              <a:solidFill>
                <a:srgbClr val="4597A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7432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6pPr>
      <a:lvl7pPr marL="32004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7pPr>
      <a:lvl8pPr marL="36576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8pPr>
      <a:lvl9pPr marL="4114800" indent="-457200" algn="l" rtl="0" eaLnBrk="0" fontAlgn="base" hangingPunct="0">
        <a:spcBef>
          <a:spcPct val="20000"/>
        </a:spcBef>
        <a:spcAft>
          <a:spcPct val="0"/>
        </a:spcAft>
        <a:buFont typeface="+mj-lt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18444C-9322-4CF7-93A0-264047F35F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7692CF-2C6D-4664-9F22-CDD4D216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46E398-7DF2-42B6-8F41-656CE3A42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1CF970-A8C1-472B-91B0-369CF742F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6899966-4D1B-4E11-A23F-5F2A997A1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4275"/>
            <a:ext cx="2133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78E63ED-F078-4BFD-9C06-E9C708F0A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Gulim" pitchFamily="34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49DCF86-5BD7-4B50-9B38-F85226EF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2170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Рассыпался горох по </a:t>
            </a:r>
            <a:r>
              <a:rPr lang="ru-RU" sz="5400" b="1" dirty="0" smtClean="0"/>
              <a:t>сто </a:t>
            </a:r>
            <a:r>
              <a:rPr lang="ru-RU" sz="5400" b="1" dirty="0"/>
              <a:t>дорог, никто его не соберет: ни царь, ни царица, ни красна девица, ни бела рыбица</a:t>
            </a:r>
            <a:r>
              <a:rPr lang="ru-RU" sz="5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136904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без него не сможешь жить</a:t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есть, ни пить, ни говорить.</a:t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даже, честно говоря,</a:t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Разжечь не сможешь ты огня.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512" y="1989138"/>
            <a:ext cx="8964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 smtClean="0">
                <a:solidFill>
                  <a:srgbClr val="003300"/>
                </a:solidFill>
                <a:latin typeface="Times New Roman" pitchFamily="18" charset="0"/>
              </a:rPr>
              <a:t>Воздушная одежда Земли - атмосфера</a:t>
            </a:r>
            <a:endParaRPr lang="ru-RU" sz="60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3315" name="Нижний колонтитул 11"/>
          <p:cNvSpPr txBox="1">
            <a:spLocks noGrp="1"/>
          </p:cNvSpPr>
          <p:nvPr/>
        </p:nvSpPr>
        <p:spPr bwMode="auto">
          <a:xfrm>
            <a:off x="1643063" y="0"/>
            <a:ext cx="62150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2101B"/>
              </a:clrFrom>
              <a:clrTo>
                <a:srgbClr val="12101B">
                  <a:alpha val="0"/>
                </a:srgbClr>
              </a:clrTo>
            </a:clrChange>
          </a:blip>
          <a:srcRect r="-41" b="-73"/>
          <a:stretch>
            <a:fillRect/>
          </a:stretch>
        </p:blipFill>
        <p:spPr bwMode="auto">
          <a:xfrm>
            <a:off x="2411413" y="2276475"/>
            <a:ext cx="44640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8877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83FF"/>
                    </a:gs>
                    <a:gs pos="50000">
                      <a:srgbClr val="FF0000"/>
                    </a:gs>
                    <a:gs pos="100000">
                      <a:srgbClr val="2F83FF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FFFFFF">
                      <a:alpha val="79999"/>
                    </a:srgbClr>
                  </a:outerShdw>
                </a:effectLst>
                <a:latin typeface="Bookman Old Style"/>
              </a:rPr>
              <a:t>АТМОСФЕРА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748712" cy="1584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					      </a:t>
            </a:r>
            <a:r>
              <a:rPr lang="ru-RU" sz="4800" b="1" dirty="0" smtClean="0"/>
              <a:t>- </a:t>
            </a:r>
            <a:r>
              <a:rPr lang="ru-RU" sz="5400" b="1" dirty="0" smtClean="0"/>
              <a:t>воздушная оболочка Земли</a:t>
            </a:r>
            <a:r>
              <a:rPr lang="ru-RU" sz="4800" b="1" dirty="0" smtClean="0"/>
              <a:t>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14282" y="571480"/>
            <a:ext cx="8748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воздушная оболочка Земли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2555875" y="1484313"/>
            <a:ext cx="3168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прозрачен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484438" y="2133600"/>
            <a:ext cx="3240087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бесцветен</a:t>
            </a:r>
          </a:p>
        </p:txBody>
      </p:sp>
      <p:sp>
        <p:nvSpPr>
          <p:cNvPr id="107528" name="WordArt 8"/>
          <p:cNvSpPr>
            <a:spLocks noChangeArrowheads="1" noChangeShapeType="1" noTextEdit="1"/>
          </p:cNvSpPr>
          <p:nvPr/>
        </p:nvSpPr>
        <p:spPr bwMode="auto">
          <a:xfrm>
            <a:off x="2484438" y="2852738"/>
            <a:ext cx="33845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без запаха</a:t>
            </a:r>
          </a:p>
        </p:txBody>
      </p:sp>
      <p:sp>
        <p:nvSpPr>
          <p:cNvPr id="107529" name="WordArt 9"/>
          <p:cNvSpPr>
            <a:spLocks noChangeArrowheads="1" noChangeShapeType="1" noTextEdit="1"/>
          </p:cNvSpPr>
          <p:nvPr/>
        </p:nvSpPr>
        <p:spPr bwMode="auto">
          <a:xfrm>
            <a:off x="2286000" y="3786188"/>
            <a:ext cx="5000625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не имеет вкуса</a:t>
            </a:r>
          </a:p>
        </p:txBody>
      </p:sp>
      <p:sp>
        <p:nvSpPr>
          <p:cNvPr id="107530" name="WordArt 10"/>
          <p:cNvSpPr>
            <a:spLocks noChangeArrowheads="1" noChangeShapeType="1" noTextEdit="1"/>
          </p:cNvSpPr>
          <p:nvPr/>
        </p:nvSpPr>
        <p:spPr bwMode="auto">
          <a:xfrm>
            <a:off x="214313" y="4143375"/>
            <a:ext cx="6715125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21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занимает весь </a:t>
            </a:r>
          </a:p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предоставленный </a:t>
            </a:r>
          </a:p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FF">
                      <a:alpha val="79999"/>
                    </a:srgbClr>
                  </a:outerShdw>
                </a:effectLst>
                <a:latin typeface="Arial"/>
                <a:cs typeface="Arial"/>
              </a:rPr>
              <a:t>объём</a:t>
            </a:r>
          </a:p>
        </p:txBody>
      </p:sp>
      <p:pic>
        <p:nvPicPr>
          <p:cNvPr id="21511" name="Picture 11" descr="j02827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WordArt 12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6960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83FF"/>
                    </a:gs>
                    <a:gs pos="50000">
                      <a:srgbClr val="FF0000"/>
                    </a:gs>
                    <a:gs pos="100000">
                      <a:srgbClr val="2F83FF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FFFFFF">
                      <a:alpha val="79999"/>
                    </a:srgbClr>
                  </a:outerShdw>
                </a:effectLst>
                <a:latin typeface="Bookman Old Style"/>
              </a:rPr>
              <a:t>Свойства воздуха</a:t>
            </a:r>
          </a:p>
        </p:txBody>
      </p:sp>
      <p:pic>
        <p:nvPicPr>
          <p:cNvPr id="21513" name="Picture 13" descr="ОПЫ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00" y="4365625"/>
            <a:ext cx="23161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2" y="1512661"/>
            <a:ext cx="7407275" cy="35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51282"/>
            <a:ext cx="1578120" cy="191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590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78" y="4748213"/>
            <a:ext cx="19685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6002" y="404664"/>
            <a:ext cx="83679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Свойства воздуха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465" r="53258"/>
          <a:stretch/>
        </p:blipFill>
        <p:spPr>
          <a:xfrm>
            <a:off x="1907704" y="1295383"/>
            <a:ext cx="4680520" cy="5562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587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Слои атмосферы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04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1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atural3">
  <a:themeElements>
    <a:clrScheme name="1_Natur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atural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atur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atural3">
  <a:themeElements>
    <a:clrScheme name="Natur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tural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 УРОК, Возду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3_Office Theme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3_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3_Оформление по умолчанию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3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10069044</Template>
  <TotalTime>732</TotalTime>
  <Words>57</Words>
  <Application>Microsoft Office PowerPoint</Application>
  <PresentationFormat>Экран (4:3)</PresentationFormat>
  <Paragraphs>19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7</vt:i4>
      </vt:variant>
    </vt:vector>
  </HeadingPairs>
  <TitlesOfParts>
    <vt:vector size="29" baseType="lpstr">
      <vt:lpstr>Gulim</vt:lpstr>
      <vt:lpstr>宋体</vt:lpstr>
      <vt:lpstr>Arial</vt:lpstr>
      <vt:lpstr>Bookman Old Style</vt:lpstr>
      <vt:lpstr>Calibri</vt:lpstr>
      <vt:lpstr>Century Gothic</vt:lpstr>
      <vt:lpstr>Garamond</vt:lpstr>
      <vt:lpstr>Tahoma</vt:lpstr>
      <vt:lpstr>Times New Roman</vt:lpstr>
      <vt:lpstr>Trebuchet MS</vt:lpstr>
      <vt:lpstr>1_Office Theme</vt:lpstr>
      <vt:lpstr>Оформление по умолчанию</vt:lpstr>
      <vt:lpstr>1_Оформление по умолчанию</vt:lpstr>
      <vt:lpstr>2_Office Theme</vt:lpstr>
      <vt:lpstr>2_Оформление по умолчанию</vt:lpstr>
      <vt:lpstr>3_Office Theme</vt:lpstr>
      <vt:lpstr>3_Оформление по умолчанию</vt:lpstr>
      <vt:lpstr>4_Office Theme</vt:lpstr>
      <vt:lpstr>4_Оформление по умолчанию</vt:lpstr>
      <vt:lpstr>1_Natural3</vt:lpstr>
      <vt:lpstr>Natural3</vt:lpstr>
      <vt:lpstr>10 УРОК, Воздух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Teacher</cp:lastModifiedBy>
  <cp:revision>78</cp:revision>
  <dcterms:created xsi:type="dcterms:W3CDTF">2009-06-16T14:59:32Z</dcterms:created>
  <dcterms:modified xsi:type="dcterms:W3CDTF">2015-01-29T23:05:12Z</dcterms:modified>
</cp:coreProperties>
</file>