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32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Default Extension="emf" ContentType="image/x-emf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Layouts/slideLayout45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slideshow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Default Extension="wmf" ContentType="image/x-wmf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  <p:sldMasterId id="2147483722" r:id="rId3"/>
    <p:sldMasterId id="2147483782" r:id="rId4"/>
    <p:sldMasterId id="2147483789" r:id="rId5"/>
    <p:sldMasterId id="2147483802" r:id="rId6"/>
    <p:sldMasterId id="2147483814" r:id="rId7"/>
    <p:sldMasterId id="2147483827" r:id="rId8"/>
    <p:sldMasterId id="2147483839" r:id="rId9"/>
    <p:sldMasterId id="2147483851" r:id="rId10"/>
    <p:sldMasterId id="2147483863" r:id="rId11"/>
    <p:sldMasterId id="2147483875" r:id="rId12"/>
    <p:sldMasterId id="2147483887" r:id="rId13"/>
    <p:sldMasterId id="2147483894" r:id="rId14"/>
    <p:sldMasterId id="2147483907" r:id="rId15"/>
    <p:sldMasterId id="2147483919" r:id="rId16"/>
    <p:sldMasterId id="2147483932" r:id="rId17"/>
    <p:sldMasterId id="2147483944" r:id="rId18"/>
    <p:sldMasterId id="2147483956" r:id="rId19"/>
    <p:sldMasterId id="2147483968" r:id="rId20"/>
    <p:sldMasterId id="2147483980" r:id="rId21"/>
    <p:sldMasterId id="2147483992" r:id="rId22"/>
    <p:sldMasterId id="2147483999" r:id="rId23"/>
    <p:sldMasterId id="2147484012" r:id="rId24"/>
    <p:sldMasterId id="2147484024" r:id="rId25"/>
    <p:sldMasterId id="2147484037" r:id="rId26"/>
    <p:sldMasterId id="2147484049" r:id="rId27"/>
    <p:sldMasterId id="2147484061" r:id="rId28"/>
    <p:sldMasterId id="2147484073" r:id="rId29"/>
    <p:sldMasterId id="2147484085" r:id="rId30"/>
    <p:sldMasterId id="2147484097" r:id="rId31"/>
    <p:sldMasterId id="2147484104" r:id="rId32"/>
    <p:sldMasterId id="2147484117" r:id="rId33"/>
    <p:sldMasterId id="2147484129" r:id="rId34"/>
    <p:sldMasterId id="2147484142" r:id="rId35"/>
    <p:sldMasterId id="2147484154" r:id="rId36"/>
    <p:sldMasterId id="2147484166" r:id="rId37"/>
    <p:sldMasterId id="2147484178" r:id="rId38"/>
    <p:sldMasterId id="2147484190" r:id="rId39"/>
    <p:sldMasterId id="2147484202" r:id="rId40"/>
    <p:sldMasterId id="2147484209" r:id="rId41"/>
    <p:sldMasterId id="2147484222" r:id="rId42"/>
    <p:sldMasterId id="2147484234" r:id="rId43"/>
    <p:sldMasterId id="2147484247" r:id="rId44"/>
    <p:sldMasterId id="2147484259" r:id="rId45"/>
    <p:sldMasterId id="2147484271" r:id="rId46"/>
    <p:sldMasterId id="2147484283" r:id="rId47"/>
  </p:sldMasterIdLst>
  <p:sldIdLst>
    <p:sldId id="302" r:id="rId48"/>
    <p:sldId id="288" r:id="rId49"/>
    <p:sldId id="290" r:id="rId50"/>
    <p:sldId id="291" r:id="rId51"/>
    <p:sldId id="279" r:id="rId52"/>
    <p:sldId id="313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6600"/>
    <a:srgbClr val="FFFFFF"/>
    <a:srgbClr val="FFFF66"/>
    <a:srgbClr val="3333CC"/>
    <a:srgbClr val="0033CC"/>
    <a:srgbClr val="B3D9FF"/>
    <a:srgbClr val="FFCCFF"/>
    <a:srgbClr val="99FF99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2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1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29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3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38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0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2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5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47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4C96A-1BBD-4662-98A1-03267A9764F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8B7EE-8638-4D2C-9F6A-32A03CE69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FA09-1F7B-443E-B9BE-CBA3248E8FC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38744-4D2F-4EF6-A483-4EB4100FF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2F335-57B5-4503-9DFD-B53A644CA4E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6845-3248-4854-BF32-3D27970EA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8414F-7314-482F-BDA7-9F19E608343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3EFB-441C-4562-80D1-491E52CBB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C4AD-1A2E-4AB6-96C6-F935DDDF1DD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97B12-132C-4E8C-9641-9353E8639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4013-B1D2-4924-B242-8C75757A1E7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4548-78C6-41DB-875E-5E0AD98DC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083EB-5D5C-4323-B2CD-70A19CC2CBB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D39E3-72EC-4634-8F14-01342F1F2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1510-A1EB-4223-A33B-C65EE1164D9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ED12-7FD2-44C1-9792-C00969551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34CFF-A918-4826-B5E3-0047EC1ED34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623E-24D6-4C2B-AE88-A7D0A4F35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92A2-D6E5-449A-AF49-EB344B72CA6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91C1-DD11-469C-9A4D-D5D1F6D7B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B83F-CB56-4B3B-B337-53FC5535A78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1978-D1AD-4096-8B2E-D0C4AF8ED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414F4-6FAA-48ED-95F9-5E7C604F8AF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D9663-E324-4BA4-B3F8-9D1887E42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F1CD7-D99F-4043-967B-8F2B2250873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07568-AC38-4B75-9C59-811AB6D13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D8C8E-6A8A-4A3E-B49C-EB26769CA73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6049-A2F5-470D-A6E4-BF0FF410C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53C2-BA61-44D9-949A-00A94B99B9B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B209D-BFA0-4F33-A0FE-8D397D52172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B341B-E67E-4140-8AC1-AEA814577FE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D0D9C-C439-4F87-ABEF-BDC91D61E6E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4F06D-B47C-43A5-80D6-EE9B540963D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B56AA-A452-4AE0-8EAD-0494A5E80EF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422C7-77A1-4BF9-AAE3-0437629F5B4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C348-51CB-4BDC-BBED-26A2E2A6039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27477-06EA-42AB-B6D2-7BB487AF2E6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08C54-E56C-4E1D-9FF4-29333D70C52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18BE8-6973-4BCD-BAE1-22FA51AAD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CFAC0-E3DD-4857-9D46-F9F7006CE03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F4EAD-0A5A-4019-AD1B-B5A4356679C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31C8-CEFA-4E1B-9A96-D47F4F41F51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E29FA-4697-4C20-9376-6C449408A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7502-B201-4FD6-8993-8B16121713A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5751C-8664-472D-AA20-B6D14AAFB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EB00F-08DD-4DEF-B208-82809B4AB92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60AF2-8313-4EB4-812A-A12A8AA4D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89EA3-8903-43AA-B03B-AF2DBE04EDB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32E5-8D82-4C26-AB50-A1981FC34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F1CB-B0D8-44C0-A3CA-B83CA370643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9482-6B74-4AC8-8F93-8DCF123FF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6137-4DBB-4CD8-B2C7-E6C9860530F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FD3D-E6F5-4260-BD38-00395EB5F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EE3D-6E65-489F-841E-D6C72A4A79B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7E65-8C07-4E81-8A91-4F5E4626C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C31D-8178-4B9A-AF20-018297C709A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114C-4065-402F-B414-B7BCB6DF2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3FA5F-95B1-4A6A-9041-9BC337D28DD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EDB9D-59AB-49A1-8E32-1FE871BFF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477B-9536-417F-9572-E03607491EA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3ECC3-D0B8-4B98-81DE-BFBCA40B6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4FA4-43C0-4790-AEAF-9080CE48A42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8D1C-8CBE-46E3-B0CC-98751B9D3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CDDC9-4088-4100-BA7F-9A3E91EB789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26A9-6DDF-4155-859F-F898E5AB9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7F5FD-8B84-4364-A2D8-01266092D34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8882B-80C5-445F-9F5D-41ECCAD3A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1CDB-422C-47A0-997B-54DE932348A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C2B78-8DE3-4949-BC3B-389C3582F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C0BA2-4F1F-4C15-9063-4DC0055B5B9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4E75-74E8-4D34-B1D8-5FCAC948D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8FB61-00D8-4CDE-9563-AA8F6741D00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C1713-592E-4C20-B969-D4F4579EA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19D9F-FAC3-43A7-BB5B-3963CC6C316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CA4D9-2391-4FA9-AC3F-05D41FBE0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DF6DA-FB24-4547-B881-B6EA3A2C2C0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D6790-5052-4E06-A5D1-8B71A558D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C7DCD-DB52-4435-B7F6-372FFEE2AB5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1E0DA-1717-4F3E-B8A0-DC57205C2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A5E29-DD29-4843-A9C9-CEBE5E914A4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B425C-8D62-463A-86F4-F7986AD4C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E19E1-D303-443C-8277-700CEA73A30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59E78-46CC-47A0-9293-3E42D6646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43EE2-9BF4-4277-AA1D-91DED031AF5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D8484-ECAF-4B3B-913B-B40DAD708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3164C-49F7-4E1A-A932-895BEEB09D6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794D8-9694-4002-9812-DE9634127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31FB9-C4A8-474D-BA1B-C2A01CA93C4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9EEEF-3E55-43D6-887B-728AC9AA3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4B523-91CE-4491-A893-8A8F203CE47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4D5B2-DB61-4B0C-B417-D97971F50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CD40F-8837-45CD-A21D-DA13C02B385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C819C-BD29-471C-9587-D73C5D1CA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3" y="-387"/>
              <a:ext cx="3198" cy="5330"/>
              <a:chOff x="1635" y="771"/>
              <a:chExt cx="3666" cy="4100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5" cy="4091"/>
                <a:chOff x="1635" y="780"/>
                <a:chExt cx="735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1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4" y="80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70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1"/>
                <a:ext cx="734" cy="4090"/>
                <a:chOff x="1634" y="782"/>
                <a:chExt cx="734" cy="4090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79" y="78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2" y="806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8" y="780"/>
                <a:ext cx="734" cy="4091"/>
                <a:chOff x="1639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9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4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7" y="80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3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5" y="771"/>
                <a:ext cx="736" cy="4090"/>
                <a:chOff x="1636" y="782"/>
                <a:chExt cx="736" cy="4090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6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1" y="78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7" y="806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60499A6-2D19-4FFD-A8E4-C34002260D2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AD29-A435-4697-AF4E-1E7971DB2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F25AD-64CD-4225-B10B-66EF9D191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67504-2656-4FEC-A682-F7364B24CD6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A8B46-1FD5-49DB-B5FD-B00DC916B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9E1AB-281A-459A-B569-2D716292A01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F7106-D96A-47C7-B405-0AD4AC3E0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BA2CC-FA65-4E45-82DE-920F626028D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AA77-B516-447E-9825-2C98E037D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8D125-8A95-4240-83B6-A43B1DA9CB3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03E22-07A8-4D52-8DCD-EC2404A36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F578F-960B-493C-A701-F826C77228C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D419B-B9B1-41F4-AC7F-A85B5F11B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9241-F58C-47ED-BB46-41B08CF690E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79DC-E693-4D67-922D-CD9D20E26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C908B-DED0-4684-AE41-3AA60567D72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2B2F-590B-4441-942E-CE647C9F1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7280E-BB3B-4E60-90B4-606CE9298F2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606EE-0CFB-44D2-BA4D-056AE13A66D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7B97C-67E3-4907-AC2A-9C12A0DB7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8C19-25E1-400B-A92D-AAAE716B5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F240C-85B0-4A4A-8D75-C24968A8DFB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F77A-2808-4A5D-B29C-889BEDBCA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77B82-AE66-4C93-A439-FD8F3728549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9C3F-2A01-4491-80B7-00773B37C62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1E981-33D3-4593-A537-5929816CC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45183-D4D7-4806-A2BF-502A954E0A2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96ABE-1F15-45CE-95A4-D81CCF680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55250-9BCA-4E9E-BFC8-A71BA97DFCF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5D565-4945-4D11-B585-DBFBC1C90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98C8F-E872-43D7-A0E9-CAB10810572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95187-543C-409B-A7A0-173449693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C6DD2-2938-4C3E-9A5C-FC393D548CF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B411-18CC-4F31-897B-EB51CB1FA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CB57D-6085-4D95-971C-1B6B2B89F67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71517-8CE0-461C-A7B9-1B0D1009A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91DE8-6B2C-445A-BD77-4D72378F460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6688A-5142-4112-9C6C-F6AA171EC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95D81-2825-4781-99FF-9FAFFFF8321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E1B0E-116A-4D68-8051-D5969A501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4B597-4FFE-4F0E-95F7-F9B3D38E7D3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762DA-DBBD-4800-9811-1CD31EB9C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0CE84-660B-4E9F-9564-ADD20A6F147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EC20-F897-4751-8B5C-60AB0658A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2C4CF-1076-4737-A358-561536CA836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AB41A-BDF0-457E-9595-8ECDE7E54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0BE1A-F690-41CE-8698-977F5C5247C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C9C27-F8E1-40AB-9D1F-D0172BD90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501E6-A826-4AEF-BDA4-D7F901D9B8C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4A97E-CCD9-48F3-892C-E3CC2C01A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67AF0-7C7B-4B28-A84E-30901791957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7A19B-6EE8-4669-A9B4-2706DA861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A8DE-9113-400D-8FE0-34B0553F159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3F44-81CA-4FB7-8EED-F5165B304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FCAB-34F9-42EB-B439-A687B1ABC55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5BE9-A0E8-4DF0-A6EE-06F56DE2C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05B4-5D64-4D4D-BC4D-D80C693CD32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83618-E20B-42B2-8A17-3D62FA9E2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11626-EBD6-4614-91EA-AC985EB87DB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372A-1FB3-462A-AE39-94B2E7CE8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8020-642C-4261-8975-71836C594D1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C78D7-6572-4493-92A5-9771DB1A0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9287-427C-47B8-AAB2-ECC118357D1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02A45-2755-49B5-B953-C7C173BA3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67DB-B609-4D26-9190-3FCE91C05CF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ED45-2DE3-49C5-92EF-869AF9DB5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5BDC-2B60-41E9-A566-E06150574F9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6F97-A65D-4207-BD58-48C7944E5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CDE7-F6E4-4A8B-AC50-BC6903AB388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33992-3C80-423D-9701-20E4175A1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3F901-E4CB-4CC4-BA54-800E9A07B45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DF8D2-1D12-49AC-AF5C-93940462C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3B45-271B-43C3-B84F-4DCE537BE45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A263-5BB0-44BB-AC18-1CBF66F80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1A5FB-CEC4-4EFC-9541-ECD796FB9DE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B54E-AD03-4BB6-8632-75CBD0289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7A697-DC89-42DF-BB74-F25DB488AB6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6481-C920-4C38-AA6D-E48A7E0D2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856D-7318-494D-8FE1-24F8FC45349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A43E9-1715-4BB3-8654-5DE93F5B7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8B513-A7A7-4CD3-8327-B6419116404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406A-4A50-4A1A-8EAB-9076E5FCE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3030-05AC-463F-AB0E-3FAC17E637C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8FA86-2C63-4E38-9B83-281E2453D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A39A-B41D-4B10-817A-AD6463BFEA6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D168-9014-4162-AA09-1065B2E4C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8F593-E1C5-4680-B548-878A71A6F1E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37E5-835B-4E76-9F31-5F41D4D34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6AE91-710F-490C-95C2-1DAF468CEDD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1F5DF-35F1-4D53-B4F9-5C0159152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84F4-9998-4F66-A3D4-BFC9E8CC72A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E7FFB-D037-4FB4-B6A1-06E3DA55D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6825-C31B-47D9-80D5-2E89F4397DB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3BC39-79D6-4FF2-B6CD-6187C53A4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75F99-A1FB-477C-8F73-500B34E5AE0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0CF4-1B3D-4B26-B6E6-6DD515BD2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0B17-A788-4824-93D3-2E3163C0B4B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26A4-9614-4F30-B9D5-B864276BA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CB72-9D29-4CF3-BB84-B1E7D309EAB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2EA7A-BA8A-4F70-AEC0-2FC6F10EB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2B28-8A5F-4A03-AFEA-4D3C597EEF4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2D5B-43E0-4D03-B853-A5E6645C1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46E54-6866-4EB8-8E8F-E897FADFEE6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E251-301C-4391-B96E-8900F91ED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DA89-0F81-4DD0-B70B-28E065B26F0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9387B-3EF0-4577-867B-9F0ED0866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DE27-E20E-4CED-8CB3-EE4219832D3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E76E-38F4-404B-A94B-A11BC4BC0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45784-0288-4613-BF8B-32263B68A15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CBAB3-784B-44B9-97EA-07AB6C6CC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05C2-623D-4B52-80E6-92A35D01329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924F-2DA0-43A1-9E3A-00637612F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3F65-BF63-4F61-A8B4-2F8BCEFCDF4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594F9-3D01-44F6-A431-65D47B610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58523-E89A-45D6-9978-7C6625C886A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9291-AE3B-4FCE-BF57-6FD5E202D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FCF4-06C9-4708-B7C5-404B4E25D8A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44DED-128B-4955-AB9A-6ECEDD741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12A1-49C5-4A46-9095-9E0382DB7A0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7D27-4E50-49E3-8CF7-308764E75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B8C43-7C2C-4750-91BB-C30BF357526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C96CC-68A7-4DBA-BB1C-F698748D4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5A71-0B64-42D7-92AC-7C792B99EDF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B47AB-F744-4C66-95B4-B0E3EDE36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216CE-2291-4570-B148-80886CF00AC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9462A-19CF-48D9-9F29-B7BDF1AAC2C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CE6D5-58A2-4A76-8B73-A8C6AADEBAC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B9D4-306E-48F1-B94F-A59D70256EF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4C1EA-6965-4657-9C96-E63BB4859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1C52-220B-4BB5-A801-AF7828F5458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4FFE9-D7A4-4AD6-9977-4EF2D664680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5F4A-D548-4836-90C3-CF020DD6F9E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B6976-EAF2-49B7-A367-C4A5BB86C06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DAEF-C740-40B4-A97F-E52ED9E46C7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B95B-A6D2-4AB2-9CAF-88C08B7BD43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60766-347B-4674-BB2A-E51E816DE5B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73DD4-FEF1-4BA9-A019-99DA1403F5E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7FA6-8150-4426-B6A3-04928B018E8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E8CA5-F3B0-4205-999C-21E2A3FC5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522D-C079-4245-A9FC-4E6457F82A9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B25C-27A3-4F8E-8384-7394BD177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EF61-7B19-465B-BFB0-EAE8411C46C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0F3ED-3587-4A83-9589-A47A086B6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A797-43BC-4B2F-9CDF-6856CE370C0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7EAB1-06E7-4CEB-851C-0C6FAD96E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6572-20E8-4CEC-B819-7EDB745FADE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7DBF0-15B1-41A1-8141-6088F57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81DF-B2CD-43C9-87B8-89E9CB81AA5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AEBA-6462-4A29-889D-42FCFB75F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59AE-7D6F-48F8-9A52-502AAB6994A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46965-EAFF-4BAA-9F48-7CFFD4BC3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F291D-7479-44D0-92B8-D8588620BD5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D483E-4924-48C7-8315-E5AE4FB7E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C2439-9041-4E01-9B28-A783176210E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5C0B2-5016-4BF2-9C87-1E7BB2E30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32D58-1415-4339-875F-1F7D3A4AA87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D7134-9A5B-408B-BAE6-031091C30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7DBD-5AA5-4D8C-8FF7-272C80A9B7E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D137-14F9-4BF8-A06F-0D77E48AE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7B623-9C13-408A-866B-B20B938E482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9E983-046E-420B-99F8-B5F7FA8E3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AEE83-C5CF-4955-AEE2-58C0C7C33E6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7A36C-AA79-4F6D-BB06-CBB3710D9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62977-52D8-4893-9C2D-CA1ED40149C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C4D3-B00A-4E71-AFCC-7090A3DE1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60CB8-7885-4D3A-8207-32D4C314DE4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DEA2-5C0F-459A-8F7D-0F08D80FD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5484E-D15C-49D5-A6D1-F9076DCAAAA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C5CAE-F581-40A1-8EBD-A47681D24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5B1C-0818-4D40-852A-49F53EAA461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7856-1F1B-42A5-B481-B8F8DDC38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B83DC-5319-4B7D-A6B0-BDB9BF8399E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EDC6B-58E3-4B7E-98F2-B60420EC8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66762-F9CC-4ACA-A187-3AAAF4A5947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E3FC8-8966-48A9-A005-27406536F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B634C-C098-4F5B-93DA-C4AA1C85A0E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8BD80-58F7-4312-BA1E-241486126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601C2-DA2B-4FC4-A990-D5D72650CE9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7FE1C-54C9-4E1F-8784-3414268C1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1640-6A66-4641-8C3A-9DA0189D456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E6C6E-056D-4BBD-9E90-71391A4C4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1AFAB-0435-4D7E-BF29-DE8D7E7D5D3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758EC-6739-4634-B477-6CE627FC2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F3BE-BDF1-4984-929B-2BDE95E071E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53E0-C7DD-453A-9455-729391C2C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343FB-275A-4D37-9249-20E720C9395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D1CD9-B6C8-4A3E-A072-7D3EE1E8B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D5D8-4436-45C1-A2B3-E5EF197FF41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07FFC-2112-432D-9326-33599B714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3" y="-387"/>
              <a:ext cx="3198" cy="5330"/>
              <a:chOff x="1635" y="771"/>
              <a:chExt cx="3666" cy="4100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5" cy="4091"/>
                <a:chOff x="1635" y="780"/>
                <a:chExt cx="735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1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4" y="80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70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1"/>
                <a:ext cx="734" cy="4090"/>
                <a:chOff x="1634" y="782"/>
                <a:chExt cx="734" cy="4090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79" y="78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2" y="806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8" y="780"/>
                <a:ext cx="734" cy="4091"/>
                <a:chOff x="1639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9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4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7" y="80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3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5" y="771"/>
                <a:ext cx="736" cy="4090"/>
                <a:chOff x="1636" y="782"/>
                <a:chExt cx="736" cy="4090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6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1" y="78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7" y="806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04D3A97-30D9-4FD4-9EEB-C3BC447C5A7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C23D-696F-4F0D-9AB3-1E4EFF54C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CA868-0376-4C15-B43E-22BBF9FD0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5EAC0-94EF-406D-B7AA-A82C2DD43AC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70FB8-F61A-4B90-AD66-AC60F2DEA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5ACC0-BC37-4CCA-8A23-9A54164AC37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3E1C3-6D59-4AA4-835D-016B6C3521D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9F699-D753-498B-9A7C-142F87D06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DBE3D-7BE1-436F-813C-B50663149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42BA1-0B23-449F-ACA8-35BC6831163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047FA-FECB-4A6F-B7D0-8D232927A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D028F-E57E-4723-8A70-D6D5B72ADF8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CDBDC-E179-4BF8-ADA9-A5A730F96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7562-05B2-4E43-8C47-8D974934603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F73A1-2CB5-4C8C-A756-B6D714F49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23540-B7EC-4E01-9821-FDF4BA50178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FC827-D335-48BE-890A-9212C594F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5CE4B-08C5-4BD0-8C74-C51E44F4731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011C4-A474-4415-9C30-A72D00005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27A9-1E9B-46DE-852D-7DF4D3164B3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1EFE2-7E26-426E-B69E-34C28D250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8116C-BF59-4BF3-9FB3-502674EBA93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2C85E-8B2C-4FD9-8C0E-A76AF751D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6D40B-DDC4-45EB-B506-CA3C9393408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C589D-0A35-4F69-8C88-99FA4CCFBDF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4160F-51BA-4287-9275-BA79CD300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C362-7F59-46BF-BE6C-12326D0B329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71C07-B4C8-4F4D-9346-55D02640B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7AFB8-D46C-474F-AFEC-78B2D2A60CF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E51A-D9CE-4F22-B8C7-ED2B7D3A0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6D82A-9A5F-42D2-9252-50869EA1389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FDDF3-FD64-4CE1-9102-F4CB8BC57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AA2-F3DA-4A0F-A036-FAC583AD87A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A477C-D89A-4B2F-84DB-A388105A4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0B4D-596E-417C-AD72-935A0DB6E22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C10E-4FDE-45AD-9B3D-EC8DB5B0E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9D005-2117-4CF6-B2F0-124DF4AE5FF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12104-D310-4BD7-BC2A-2FF25B3D2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19BE6-A552-4FAE-8950-263E0CC0F03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F254-A097-4A7D-8DE9-BD3BD9D50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60BA-634C-40BE-A690-4167E685A7E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B4980-4031-4195-8BB5-F00BE8F0D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19D86-19D8-4E19-AA8B-4BA8C617822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A9107-6BF0-46F8-8660-44D8AED79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6D170-D84A-4BA3-B034-2EA8E234970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869F6-E2A3-4D54-85A9-9FA611D3C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2FCAE-FD6C-4A58-A2C9-C6852DE47A6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A0FC7-ED21-4BBA-BAA0-D8D8F1EE8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655D-CCE8-45B1-855F-FEAA6C66E66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C417-83EA-418B-BBDA-282BAB3AF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69566-4773-4F44-A54C-7C28CEDA761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6D64E-86CC-4BE2-A5F5-3AB274FAD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2A3DF-FB2C-43FF-9ADA-703F283049C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ED2B-4D0D-4B2D-9B54-1D350B95F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88A7-A871-4C49-AECC-807266379FE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B53A-6D39-49EB-B4BD-69CA7E47F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9CC6E-49D4-4C47-9864-A7B063B9212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539C-BE26-4935-8F4B-453D55EA2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CCC99-4D24-4450-A396-8F7B08F86B8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7923-2162-4AA8-B9C6-2B9E50559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0E01-4CED-4211-97D5-3AF8E9A6A15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8037B-D793-4C5F-8F14-B6F6E6B1A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16FC-1B99-4CD7-9CB2-03DB605C60A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77D9F-DEDF-4B54-878A-A61951E33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5D4AF-14C6-4875-B57E-35382BDDC33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18F9-6E3C-4739-A0F9-5160BA323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24CA-77FE-46A1-A536-E309C4B525B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13C1-1798-447C-9864-C8C139DF4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B59CE-601A-4A2A-8FAF-8C5CA9A7EB7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82A7-754E-4EC2-99A5-85E9D580F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BEDF-1262-4D45-B3D0-3C84DC4FBD1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6290-7AEA-4EF0-A834-58E74ABA9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2586B-B65D-46B5-83C0-E7B94E45411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EC83-756B-496A-87CA-4CCBB7386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A2122-A328-4AF3-810F-ED2E49CA0A6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CC3D9-D4B3-4E13-BE97-3E6236C7D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AD74-6378-4200-9011-12E3EEF7F61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510C-65CD-475F-B807-7D868BDC6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943C-11D2-4649-BB9D-1F4E236544B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165B-BFBF-4A32-B1E9-0EC09557D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A91B-7317-4BAB-885C-108FE3C8B20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6C08-2249-4A23-AA83-E9D4812B3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47F7-7F21-4476-9EED-8DA38C08DC0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458FA-772B-48E2-AABB-7E5CFC66A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1EB11-C47D-446E-8241-A2E8267F5D6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06A01-975B-48CD-B3C0-E9896AD6F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FE525-570D-439A-B03D-17270942E41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6AE-241A-4FB7-9E81-B9CA94010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F665-3226-4FE1-9665-BF0AA89BEAD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4B925-50D8-4BA1-B524-F3FA7CF52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43FF-847E-4514-8B24-6A956A482FE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268F5-64CE-4FC5-84BC-166163832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86824-C936-42A9-901B-71004A410DE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3E49-DD45-4D09-A4A2-DAF29C324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DDE5-CB49-4374-89A2-8E754F900AC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17315-03D9-49C8-A53D-64EAEFD2B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F9A6-F636-4E28-9FE0-69F432366F9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A095F-0727-47B7-949A-E715DFF18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FAC0-D461-4D8B-B243-E0B2B8AD085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FE152-E12E-494E-8F0B-1DB882B31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7CAC-9AD8-4365-9254-1CDA40D6A49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B672-5E99-4280-A891-65FB7F64E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271DC-03AA-44D5-9EC0-D9FFE7810B4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07CCA-B42F-48A4-9432-803210CF0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175D-385B-4601-A43D-B75C1FB4CE2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C62B0-BEBC-4C9A-A9B0-127C28772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A835C-7BDE-4D0C-BB2A-D3894933586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6138-A3F0-4600-B9AA-611DFB627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CA67-85DC-4DFB-9209-92DE0A37FAE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BB2A-5A57-4144-B749-8FC1E9750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5A73A-2391-4737-BA2B-6750C45F261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EF6C-EFA8-4BDE-BAC4-42F614C00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B0E2-732F-4E9C-8DC7-7B071C6045B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E36F-74CB-4035-87C1-DC9F5E56C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E4A3-28CD-427E-9B06-D7470E3E1B2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C912-6065-4EB1-8ADF-B5E178237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42D9-C089-4C60-9DC9-FBC3F509139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DF446-C331-4917-B853-E979059F0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6D2CA-6982-4DB5-B1A8-240F03753B7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46F41-07EB-423A-BD77-130596EE4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51866-86E1-4602-A640-4BC0ACFE00C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6CD2-2417-4C47-8EFA-CD5D0AB41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2648-7A04-47EA-8163-99107CC9B1A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471C-F613-49DA-9982-A48E564C5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7A60-8AFE-4A69-8F01-3B0E42BC269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A892-8008-4409-B0FB-D122F4706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CD7F-A90E-42D9-B4AA-06F9744F080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6E34-92A0-4BD9-B6E6-5E55A810518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77CB-9447-4E27-A585-7D1958E292F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1758-3E0A-4DD5-B103-CDB475865D1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E5DF4-7322-4460-A3FB-34B4018CEB4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72898-1278-4E55-9323-6A8930E6558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0D9AD-498A-4DD2-89F6-461834C4944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DBC2-E191-4651-A998-A7E432BF57A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B5065-BD11-4211-A481-BE3695E07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485C3-7ED4-49AA-8103-311E140E984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2B90A-B281-4D24-8DA2-B5F55C95462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C25A-AEA4-4EA5-9FC5-DA8B83F09E8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BE0F8-E7CF-425A-A2F0-A4225D80798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6972B-1B39-4F41-9B17-40EE7C6B4A5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A2BF-C94C-42A4-9F34-4DC5D9110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3C7B-A7CD-4DF9-86DE-827351FFCD4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0898-88B5-4EF6-945E-49DB9AED6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64A6-D9A5-42C3-857E-1C7BE0BDEF5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7772-28F3-445A-88B3-EC060CE91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60DDD-BF67-4E74-88B5-C2DCDC46C3B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110DF-6004-4CD3-8632-53FD0E798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4687E-59B1-4511-9FCE-CCB353C59C5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52507-6161-4EDC-AECB-04E027CF3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2CAF-D2B4-41D4-A7B1-2192E2EE342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4156-C7A8-469E-80CD-D69DBB50D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A3A6-CABE-4B22-806A-E65063A0ED0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64AB-460E-402B-AC15-0CE849752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D250-04C9-412B-B274-FD715FA0375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FD2A0-AECF-4C0C-9A2B-34956797D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75A6E-5336-4978-A6C8-F114B367AFA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0E9A2-EEF0-4744-967E-ABFF6BEBE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69EB-739B-4275-9BA4-B75FF8340D7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B75BB-8705-4BBF-90F6-544A9FE33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B1D6-2BB7-47D9-A40A-CE74CFBBD3F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471C-0FAE-4C53-B01D-B1CADE2EE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2A50-5E8A-4830-95E7-AA875B999D3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43042-2EDC-445D-8494-261980911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FC2C6-FA4C-4FBC-900F-E2B367F9579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353C7-9C3F-401A-9FFD-95D458C53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8589-2187-436C-8806-CE966DCCA48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0637-32B8-4A50-876C-1BC18CAFB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4E45-39A7-44D7-A9B9-890B38DB061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C58C9-4E0E-4D63-B97C-B95823A93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BB20F-6B14-48C9-A2EA-BA0458BE0C2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EC26F-56F6-4155-8DC8-39F4F774A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C98C2-8D18-43DA-B820-526FB0B4B84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4F67D-53BE-48CA-B656-13FF1D003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56B5F-67E0-48DA-BB42-6478B452266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0802A-46E3-4BCC-8FFC-1CE6AE861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9AB7B-C338-4454-A965-EE82BCF7BB4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F623-60F3-435B-818E-B0D1F9C0D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75720-444F-41BC-A7BD-DF3627D375C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79DEC-40A1-4939-9F72-EC602E773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03B14-17CA-440D-BE31-0919A2AD887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B73D-40CB-4B5B-B072-C231A498A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E277D-C259-41BE-8C6C-6DEDA992A3D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CB0DB-5DB4-4560-B00E-354359D75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39FFC-5B1D-49BE-8229-3AF7FBEF910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73E7D-1586-419F-A3CC-6B56FBF34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DA8E4-F84E-4577-BBC4-AC5E23A203D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3C05-412C-4B1B-A27D-95CF05274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A8AB3-D307-49EA-B7F5-8CB0F6A70D7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FFFD3-93AA-4689-AFBF-72EF89CE0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33917-630C-4E64-8078-6386F53FB18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F90FB-2590-46F0-A87C-F545AC29C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3" y="-387"/>
              <a:ext cx="3198" cy="5330"/>
              <a:chOff x="1635" y="771"/>
              <a:chExt cx="3666" cy="4100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5" cy="4091"/>
                <a:chOff x="1635" y="780"/>
                <a:chExt cx="735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1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4" y="80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70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1"/>
                <a:ext cx="734" cy="4090"/>
                <a:chOff x="1634" y="782"/>
                <a:chExt cx="734" cy="4090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79" y="78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2" y="806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8" y="780"/>
                <a:ext cx="734" cy="4091"/>
                <a:chOff x="1639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9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4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7" y="80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3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5" y="771"/>
                <a:ext cx="736" cy="4090"/>
                <a:chOff x="1636" y="782"/>
                <a:chExt cx="736" cy="4090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6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1" y="78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7" y="806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7CE70D2-13E9-447F-A539-12B016B9763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D036-B494-4460-9A48-D36FABD81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40AD-9771-44BF-A353-AC871257D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736DF-6F9A-45D5-AEA4-48556E0AA73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42375-8F80-44F5-BB6A-DA81F3F64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11039-045E-471F-B384-F8EF0E2A39D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9A3CC-CF7A-49E0-A025-59D4ED2CF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CFE3-5A74-45F1-8882-F05855ED0D9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9FD33-A35F-42B8-BFCD-7F91434A1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29738-1713-431A-888C-AB78C36204A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08639-F5E9-4B2B-9869-47F41E945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BD8CC-1BDF-414D-9245-147D05BE957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F8115-8584-4C5A-AAD4-32AACE602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7E25D-ED65-4854-8021-01B02EF2180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7F9B9-F87E-46F2-AF35-23F84A89683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47D36-50F3-4FE7-9ADD-9160AF61B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0EA45-C38F-4323-ADB5-E749F08DD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8968D-8876-4A0B-B1B6-9AF8D97A3EA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ACC4-DEBF-4912-B0A8-75A0527AA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F5E6-28EB-4E2D-998A-850A084286C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FFE3-7918-445D-880F-E0EBD319B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1B717-B237-4179-8932-F49D2E1416D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2D59-C20C-4997-94E2-3B38DB496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6366-0B36-4C22-BAB3-F37AA651C9A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E0D3D-DCC3-48A2-8239-2DD6AC754C3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C5F6-EF37-4BCA-BCF3-3898DF19D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DCCBF-8242-45AA-AD9F-F26D061670E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42306-1A59-4CAC-BD30-0ABF80B99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86029-4825-4BFE-948F-B07204B6CCA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FA599-3DC7-40F1-A071-EFE05B42D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0833-4A89-4D5A-A527-0A62854678C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86BC1-F337-4856-BBDF-DFC80A3E5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584C6-315D-4FAA-AA6C-54F3EFDC703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04AEC-3939-48AF-AAF4-42107F320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1B7B9-D80F-42F4-9846-0854BFAC4DA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82733-7737-497F-9326-A20A3CA04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08525-DAE5-48F7-8CD6-7B202932200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1140-29BA-47AE-8ED0-711A455B9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268A2-3FF5-498D-B470-F5DB1501627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16751-3C0B-4365-BE47-EB28B2F71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BE7D-A688-4036-B6A6-90ECAD77D26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83EF3-1EA0-4C9F-B62C-C9860F88B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F9AA3-B31E-4355-96F1-00BCFD51E52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99386-59BD-4E4A-BCCF-597883A71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73B9A-F096-4AFA-BF68-662A88D614A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6AF1F-2752-451E-828F-BAB6A51BA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42FC-B67A-48B1-AC75-6A48C327DDE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7E46C-F9C4-4402-8150-1EA979138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5F8DD-54BA-4BBA-829D-5A47446DFD5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090D5-1B2F-442D-9B39-E28636C93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9119-BC52-4746-9227-97809F02B64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52FF-6337-4442-85B2-A5DB05E71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A865A-7624-42DC-9809-3EDC8DDB36A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5D72-ED31-40CE-91D3-B5445AD8C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CF68-C768-4618-B2B3-97E1EDFB925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9347-9323-4C93-82EF-C72C1FBD4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F453A-C54B-459D-97D2-A3F8CA42D70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3CCEC-710E-4F56-BADA-F092BBDC0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6BA5-F5CC-4140-8BA8-2FEBC0462ED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8D6BE-8966-4D31-93CB-0CA959143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FDAC1-0E1C-4A3A-98F2-68E5EC3BC92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3C93A-5CE7-480C-8BCC-368243913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BB8D-CFBF-4723-99ED-999550A3C12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0A76C-1052-47A9-B692-0DF4A39BC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A5845-FCEE-4543-B2EF-8391CA0DDB2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4718C-8E9D-43CF-A4C9-84A03F257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1706F-1DE6-4E9E-A2A9-FCBB5BE364C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890F-0FD0-4993-84E3-A61CDFD23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0F3F-566C-4F3C-83FA-2DFED92232B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F4094-8B4C-4D93-B7EA-5A5CD9C93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E4E5-A622-4762-A2E8-FCCF246210C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1DC0-7823-41E0-92C9-81DCA3AF9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8C4E-336F-47EE-AF6E-3678B97E7A9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9E54-BC2A-4356-8424-64C4C191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D2032-F1B3-4F2A-AC02-AD4EB54F5FC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67C31-7D62-4837-9909-2EE83AC1E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30BF-D513-492F-B154-5ED6BAF49E5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CEC01-E386-4A49-B671-F8B983E86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34ED-6862-46D3-B600-A8FDB3438C4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35B5-80C0-4F72-8598-28B84A5D2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9943-1BE0-4BBB-B59C-620E1EDE8A9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10654-FD3A-4819-B104-019E3464B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7D68-A2A0-4F58-9A83-88B056FA560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2D9E-0478-45C2-8D49-387446317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6560F-665D-4041-84AF-67430467B85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F73F-55AE-4F01-AB8D-7A88F3E04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1902-2503-4DDE-B046-D6B0C1F540B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2539-7E4C-469F-93B2-4945D016C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D6744-A951-45F3-987D-92FA70AEEDB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ECC9-A31E-4732-B9F9-3D10CCB5B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4AD5-93B1-4A0D-B36C-68B9C956D25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66B0B-DF66-44CA-BB48-7F1F04B5E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2AB2-525C-48AF-86A3-CE1BD4BF050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7766-7CBA-49F5-8760-C90B21DA7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0DAA4-5D81-464D-8343-52B6F9ACFE4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A722C-7C57-413F-8DA7-AE05334D4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403C9-197F-4164-84F3-50E706DB0B3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0EC0-D7DD-427A-A1C3-3ED559E53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4FD64-A904-4CAB-AC7C-FB8EF31EEB9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F24B-A39D-489F-9A0E-E9D78827C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2E83D-108A-463A-8AE2-03D377FEEA3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4401-2790-44E5-A44A-5EDF84DE8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93C2-10EB-497F-9D11-E7FEF64505E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34090-3D78-4E20-B860-B779D18B5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E9E7-976E-4E9A-A505-2DBE452C1FC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5C90-4EDF-4D45-B582-F4B3E7B43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AA8BD-387C-40F8-99C7-B59D11C072A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23BAE-FCE4-41AE-9FBC-AE22535F1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5EF34-7E90-43AD-968A-16DE1AE69E9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8F67-C90E-40C3-AE75-D975D018E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9FF0F-D4DC-4D04-AB75-5F01B5C8198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EB20-B720-4D28-8720-83C945A1B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7782-198B-4100-97C8-5E0B3547EEE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EB375-ED0A-48B7-820C-88E3F9746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8DF2F-3EC6-472E-8FDD-C832C36EECA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03F47-7426-40CF-A290-68543DD79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0A9F-F7B3-4D82-BBBA-C2A74068581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3C36E-1F07-469D-9A60-62CEEB24EB3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C668-48DC-4314-B2C8-A8A1C14B0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49071-2289-4655-9B5F-EE37BB3BB53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93CB7-AF0D-479A-BB3C-5090581F13E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C362A-9DE1-4F68-81E4-932D7BAAC46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31602-DB5E-4D55-B45D-6D83646EE08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8A5BA-A6D4-406F-9076-73124F12A83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00864-C70E-44FC-BB9F-7B7084ED17E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CC31D-39C8-4F6D-AD31-7E309FE4333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B33C-EE85-4715-9BD2-9881F44AD1E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D865D-9BA6-4A1A-8263-D9811EFF48A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A932B-CC71-4F07-BDC4-FA83DF31C92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F292-4D1F-44AF-A59E-1EC09847353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BADF-B51A-4FF7-8641-DE3C29ECA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0300B-01D2-4F0F-9259-EF96ABAF30D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391D-598E-4738-9E06-A83AB16DE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779C-28DA-400E-9319-DB05ED4B722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FBDFA-A2EF-4C6C-9DAB-38D27112E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99C8-A3C6-493B-8A08-B96A765EE5F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123C-1319-4094-9317-A6D80B897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D85E0-2123-4615-BDE9-2A5173D06C4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66BE2-E3F4-4686-ABFB-E94B3CF26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FB784-472C-490C-BE7F-40CAE270BE0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AAE2-167F-43B6-B945-D6741C5CF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9B1D-7A33-4FD0-BD5A-2DFE16503C9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3045-ABD6-47F4-85DF-74EF318D4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92A3-3A5E-4A8F-92D4-DCC05F88583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FD45C-FC14-48BC-BD2A-E47C367E2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ECD0-3C0D-4E6A-A45F-E5E8D1FFC32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3921E-1E65-4A45-859F-F17D70FA5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E6E4-7D1E-4CCE-A9E1-E9E107C1994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4E04-D407-47FD-9F46-BAAA1232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40BD-25D1-4418-9DE2-68ED9EB236C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C99E4-7A83-4B9A-8D4D-31C9D42E4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6DEAC-FCA2-46EF-8589-4ECE01F02DE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D1F29-0461-4C8A-9321-70A832AE2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278FB-BF8A-4690-9975-A7E900C268C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76941-1E16-4284-B469-47D2E6E66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5204C-7A79-4570-9768-888756B9F42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52B17-868C-4431-95FA-F12299845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8AFE-09C6-4392-B77C-889600B3888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7D30C-95FC-43E5-8235-9B712FABB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9291-06EA-4D9F-9339-ECBDDF39D05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13CC-BBAA-4884-90D2-457D3492D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10D8B-ECC4-414A-AF1C-B77B38DA536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A75B-E333-4048-9CEB-107488859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5317E-C818-411D-87BD-690899E7A04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265B5-20F6-497F-AECD-EB350A2C9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9E3CE-4B7F-43E2-AC2D-FB8753A78A4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E0BAD-BFCC-48D0-9167-C80BC65D8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354C4-B711-4131-AD75-B7D955018D6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0D7A7-8DB3-45BE-A36A-E2A009024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C681-B6C4-4B49-BABD-881811E506C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C6387-121F-4473-A76C-5EA9FF0A0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714F1-0330-4EB7-90F7-1EC4EEA06C3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A31BE-B775-4E6D-BA60-4088EF795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71234-186F-4B38-A8C5-E5E2888809F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E796D-1CB2-4E9F-870C-568283274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0E247-C944-4EF8-BF36-BA741DC7138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0C0D-8E7D-4020-B38E-6B82B318D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3" y="-387"/>
              <a:ext cx="3198" cy="5330"/>
              <a:chOff x="1635" y="771"/>
              <a:chExt cx="3666" cy="4100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5" cy="4091"/>
                <a:chOff x="1635" y="780"/>
                <a:chExt cx="735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1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4" y="80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70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1"/>
                <a:ext cx="734" cy="4090"/>
                <a:chOff x="1634" y="782"/>
                <a:chExt cx="734" cy="4090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79" y="78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2" y="806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8" y="780"/>
                <a:ext cx="734" cy="4091"/>
                <a:chOff x="1639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9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4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7" y="80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3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5" y="771"/>
                <a:ext cx="736" cy="4090"/>
                <a:chOff x="1636" y="782"/>
                <a:chExt cx="736" cy="4090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6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1" y="78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7" y="806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8AA2FC3-7B93-486C-8A43-BFADBA560A8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FEF4-F380-40F1-882A-E82AB8556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14026-DFD3-49A6-B7E9-F2D0A892DBC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361E-7CA6-4058-BCBB-898FBE0ED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983DF-F7EC-429F-99C7-78E856C22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E6310-A5AD-4B2D-A672-A189CB78EE8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0348-AF48-45DD-B67B-5A43609BC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B8749-1FE6-4FD9-9BFB-353568C61D0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26883-1567-4373-BC4A-B42CD3BA0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657D-B0AB-4900-AAB8-A7EACBE2EBB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05153-5BEE-4F45-A5A5-401FDDF57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1D2C-8770-4569-BDB4-80520238C7D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4EF0B-0CF3-4EED-93A1-E3D6316EF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6A2F-E7C7-4382-AEC9-F54AED8DC60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F9358-D0FC-4CC9-A541-C46B0CE04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1B3A0-7F22-4882-8882-8374AF9A22A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6D013-B468-4040-927D-44E1D73A2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5D8D-9098-48D4-8DCF-3D364040960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90670-9096-4393-9CED-E0940C70F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3B387-0848-4BBB-90CE-DB037A90D14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00B1-7405-4E12-A579-5CB7DAAB5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5CA20-7CA7-458F-8876-D2998119DB9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8560-28C9-4B89-960B-C3C9789CA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56038-ED6E-454D-A5C9-5AB5D7FA7FD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749E-F9CC-4F8E-8531-A5325A26B8E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61164-35AE-4C8C-B5BE-1DA37BD36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9A20F-F4EE-4282-89A4-41FA31228C5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2FCF-F9C1-4BBE-B8A3-32B3C75BB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49584-88CF-4A97-AF26-67CF6D417F0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C4A71-23C1-498D-AED4-63BFF4715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25624-D3AA-4084-8D62-35F3C958903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B8B8C-B30C-43A2-B8E6-B09EF2A6B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0AAF-3ADA-4CBC-AC86-C6EFDCF828A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66E64-C127-41E5-AA9C-43A5B4CE5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62B8D-E6E1-41AC-8695-C139855BB2C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E951-A1DD-4BD5-9F33-BD44899FF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8366E-D96C-4FD5-A40D-2B62E71A661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65E6F-8132-4902-8A47-B6500898A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6B430-B252-4885-AF66-7DC430A2A9F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BF016-C195-48E3-87C4-C5E04E37F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D91A4-5355-486F-891D-61E60CE34A1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9EDFB-462D-47B7-A6F4-924326D92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8A5A6-AC41-4384-8A4F-32E9D129881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CCA73-2AA8-4030-930F-3E57D143C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8B83-9DE2-4A03-8D16-84FF822F05C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E9B53-4385-48CC-8CF3-8662A74C8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91E5F-0351-4814-BD13-CAFCC1B2F8A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5CF9C-13DA-40D2-8081-2D15AF248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9DF9-F75F-4507-922E-7DDCCDC391A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AFD9-B55D-49E2-B162-9C2A7DB45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D8F4D-31B7-4FAB-A95D-49B3D4D9BF0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90CF7-B44C-47EC-9CB1-F933C47FB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4220-5082-4E28-B4C6-4B313C50150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9372-DD3F-41C1-A7C7-7B4D1B722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BE9D-B0CA-4E51-A831-E49428797BA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1D548-4172-48ED-AED0-99705C62D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43A2-5972-4F91-A0B7-8494C319CCE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60335-E37F-40D4-ABDC-136109274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EC4A-1049-49C5-BFD8-5D80A48E31E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2E11-9E0E-4A7A-B21F-BFFBF957D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6270B-37D2-4929-8E9F-62CD71D6D0D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E7D99-47AA-41F1-B256-21BF1CF80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503A-F449-4BB9-A8F1-5FCABEB5A75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61928-35EA-48E5-BD59-24BC2BE2C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6AD3-12AF-4355-B709-26C280CA5F4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4223-FFFB-4149-8070-24DA1B101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3FBF1-E339-4718-8896-38B1A318CB2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478D9-8BD1-4C0A-BA80-5095F0BA7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CB928-3703-4D02-90B9-FF59F240F30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CE0C2-AC2E-4B13-9991-B20BFCCC3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E99B-DD01-436C-9883-AE149DFF10B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22D78-D5F3-401C-A2C5-8C243389E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89705-7EBB-40A0-A080-7A63BD81F01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52E0-D281-41A1-BE38-C356BEDC1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6974D-E567-44F1-A475-C2E32DD8D28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A087C-CC7D-43D6-92BE-58A62A19E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7AAD-50F6-49E1-886C-7A3C12E4C9D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37E4-01FB-4A57-9E02-D28644529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38FCF-0DC2-4ECB-A5CC-5D2A83A50D3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0EB4B-C27B-4909-BBEF-835356DC9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7E90F-7C9D-4366-9281-46A395FFEAF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78D3A-A2A1-4BA9-A501-D153141CA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D014-5797-4A25-9BA1-1E65B8E90A2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7200-1C31-4783-A9A4-86C1D6857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6208E-92EF-4777-9865-DC751DF8099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A388-E0D5-48A1-8167-BF6897A5D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97E7-1A63-4B69-B519-E303DE778C7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6FBE-F120-44C7-A346-35AE94435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0BE7C-E330-43BB-9459-5651D785058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E9F46-3832-4545-9809-3CAC01598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1D030-664F-4792-8C17-C54DD5E7E27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3EC93-BBAB-4D1B-901A-AC224D1FE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8498-275E-422D-B8B0-FD474D33505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8320-9614-489B-BC0F-58FACCCA1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5144-8DA8-4BF4-9475-03CE5BCFF81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3112-B06E-4046-89D6-DB6F1F351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36DF-766F-4E80-AE13-C3ED1586F6B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751D-0660-4CA9-BE45-699F255EE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954F-FEBE-4C3E-BB42-1EB6A4F5569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010E-A903-480C-BEFD-0BC223776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F755-1690-4532-8E05-7C26B1F84BA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B69B-81D4-4985-A005-0F7049B31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E6AE-9D8A-4738-A0FF-620BA54C01C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3CCA-A656-4DD5-8593-CF31E0928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94371-9234-4D29-94B0-53F72617F40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1B54-2032-46F0-9931-1CBFAC2AE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8D1A-3436-4CB9-9FAC-3B304F16077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31B3-B929-48EB-810B-48F8B1F20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6A64-41F9-48EB-B60A-83210BF1EB9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F7A4-889C-461C-BFFB-60C765D36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14E80-F208-4F8B-AC1A-03CEFE2B61E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8F96-8D97-4F89-9670-6676E0987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36C3B-2C30-4DD2-A166-D1E80669CC5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F712-8E92-4893-967D-FCE2BFFB6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3FD7-52F9-4A10-8936-403ED869B10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DBBD1-E66F-4B6D-AF24-4ACFA7DD9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B6C0-BAAD-4026-89B4-9E1493D5CDB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DD15-FD6D-42FB-AB23-8C62D3DB7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D0834-8239-4A33-AFAD-17A7FB03C34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BFE9-A572-4B01-81D5-7A6D7202B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0525-B37F-4483-9E29-E7BC4245F1E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9A3B-1238-4D97-B85E-6B3484D59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F5B56-87D1-4B29-B067-337C0A20DD5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9301-5F6B-4EFD-8305-E0B02212E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6CC2F-C113-4AA2-A2D8-B92BF20292C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E4AD1-939E-45A3-9BC9-54D91B9004C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DC24E-C169-40B7-B1B7-39F89A0CAC5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65BB6-9614-4F71-969A-5C23F539EAB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B8533-3F5D-4075-A596-2E3FA80B545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A4A0-CD75-4393-B2A3-3C5F682F75B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D31C-C171-4118-9B92-9E2A52218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295C6-DFFD-4A8C-AAFF-8F9C297B891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B06B-CAAE-4FFA-8E75-B9331104D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07095-E94C-4076-8FD5-641C77375F2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A75BB-BAAE-4976-87CA-083347525C3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A15C-84DB-40FE-87C9-076F86252A0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B8DB-F8BA-4145-BF64-68689779EA9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2595-85A2-4DF6-9D34-0C32A43DDCC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3490D-1BB8-4C74-BB93-2F61C916C98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0431B-413C-4FD8-8D71-07233EF71BC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70B94-7CC8-4B42-823F-17785D859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1C7B8-5BE2-40DE-B255-18345973F63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F7F15-FC56-4513-82F4-2D69F387B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54BD-5CFE-41D6-913C-BB2F5E8CBA7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7BA50-3CC1-4771-86A4-E371C4197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4DA90-F8F7-459E-9B7A-310F081D184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6ED95-6ED0-4CF1-9CFE-0B00366A3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3" y="-387"/>
              <a:ext cx="3198" cy="5330"/>
              <a:chOff x="1635" y="771"/>
              <a:chExt cx="3666" cy="4100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5" cy="4091"/>
                <a:chOff x="1635" y="780"/>
                <a:chExt cx="735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1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4" y="80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70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1"/>
                <a:ext cx="734" cy="4090"/>
                <a:chOff x="1634" y="782"/>
                <a:chExt cx="734" cy="4090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79" y="78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2" y="806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8" y="780"/>
                <a:ext cx="734" cy="4091"/>
                <a:chOff x="1639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9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4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7" y="80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3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5" y="771"/>
                <a:ext cx="736" cy="4090"/>
                <a:chOff x="1636" y="782"/>
                <a:chExt cx="736" cy="4090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6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1" y="78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7" y="806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5DC7804-E0C0-41BF-BBDF-E119D8E4BDB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D78F6-B485-482E-905D-9339AAA94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A7FD2-56A7-4842-9C50-EE3BFB652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19768-52D8-48E0-8EE3-D703D0D91A2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D7E9F-D558-48F8-9995-657C353CD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2F1DC-C298-4116-A8AA-3E15E5C377F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D9373-2515-4EC7-A340-401668D46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3DF51-2B62-438A-8404-F196BBA016D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47004-25E8-4F9F-9941-FBD9A5E25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9D02-5E9A-4EC6-B0D9-01B9E00FB35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8EE5-0714-4246-9A1C-DA1E8D09444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798BF-E523-46D4-BFAD-946FB4391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4FC9D-04E5-4E9D-88B6-7ED9EC7CA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E6A9-A711-4C2C-9295-07B449739E3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2687F-EE60-4C4C-A956-81A1072EA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BC277-1A63-4E7F-87FE-67CF0E22B7A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7077F-56B7-4739-8C25-D9FE83A58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3CE57-9D28-4A77-B2DD-EBAF86AF41F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DADD0-61A2-42F8-8961-6237DAC82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F5920-199B-41B7-91CE-5F7D4A83DC7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72465-57BC-4C6D-84D7-839370535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CA682-B56A-42D0-ADC6-27F2FD38445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1817F-821A-4D90-A031-1BDB07386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072BE-75B8-44A9-B1F0-2B8E29D9B14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1189D-170B-46DC-9B99-1FF0EDB880A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63945-8A11-41C8-9812-9D77BEAD2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29AEC-DAB0-4388-BC02-8295508AB97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8B23E-5F66-46DF-A4B7-EB2E35B69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A1D13-0DBD-4613-B4DB-342B9FE3CDB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72B91-D55C-4427-A941-551626B80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C82BD-DB7A-4BBC-8D87-53291EFF67C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960E-9379-4BF2-B2B8-3CB0C8C3D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B213A-263D-41FA-940B-B069C63B79D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8D85E-5DB9-46F9-AFFB-ACDA9A222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10513-5F85-4EE7-9167-19B336FF215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650BD-6071-4EB0-BAE6-D7B157240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BD1A4-A3F4-4777-A6FC-DB65D0F610F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BBD09-413D-471B-AC6E-162626E2E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3214E-401C-4767-9D08-D4A00B58D58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213FD-8486-4EA4-966C-0325B33C7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AFAD6-6440-495C-B9E6-8337FEC91F6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AA515-3BFF-4DBC-AA9F-DF622F4C2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1A4D7-728A-40A5-8535-D2B2EABA1B7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A1F79-68B9-47A4-A2A3-507261493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31485-E2C0-4DA6-B640-43EE51FEA60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5BF6-F894-4816-B9B9-6E596D8B6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723A3-5F1B-400C-9E68-3F90A69BAFE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CFA5-EB82-46EB-8B06-33A363A03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823C2-3375-4768-A63D-2B396926A1A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C10D-64C2-4330-AE69-26C14D884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6D97D-46F6-4AE3-91A1-198EA6794CD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74E05-95EA-4B25-9460-2A1E6ED66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2C9FE-CB86-48AD-BAA8-64D54A92E47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0E66-CFED-4FFB-9BC6-DCB1E4574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0A222-FFB9-4B0D-B188-A1E1D77EE50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18F0F-20E6-442C-AC94-28532BBC3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2701C-9427-4EF2-A29B-58EDA654D2E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A0B89-D47F-4B05-883C-5C9127214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FCBE-6F23-4BDF-9F03-3A261D63636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1F47-01F0-41CF-9C4E-055ED4B70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2EF3-F81C-411A-86CF-A15A8CACE58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18B09-D4B2-47B0-840F-DAFAA4895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4693F-1376-4B67-8C86-8D031A9D19B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AE0B4-BE2A-4D81-81B1-5219585B7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333ED-35C0-40D6-8FC8-E07EC8D0586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F66E4-D6AD-419F-B9BB-0CC5BA087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FAF89-54E7-4312-B867-70765EFBECF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53BA-E43A-4724-9FC6-F75D3E8F0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89D2-B8C8-4990-A548-A0B4D833DAD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52DC-7133-4A2F-B048-6E986FA99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7461-C137-4EA3-A357-A5B8C349230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7C56C-D7F2-40E9-A9AB-A90ACDBA3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50B76-F752-476E-9BDE-2793F4409D6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86ED-6535-4877-89F7-5276C312E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101DF-5830-452B-BE8B-78FD26682A4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6349-AFC7-49C4-83BB-4A9F38A6C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BB7CE-06C7-4AE9-94CD-69F8DFA95B4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B40E-DA42-45F5-9F1D-56F58A2AE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491D-4A1D-4A0B-A8CA-E3FE4BB5481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E4CEE-9967-4D7F-9902-AD752FEC2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F6BB-1D7B-4A94-BD06-D830E0BAE9F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D165-E28D-4A39-92BB-F6686DF0D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69A4-A19F-4936-8C54-77D65573D68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5BA9-2A6F-4D7D-AEE2-C4167B4F5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5727-9F59-4BF0-BB15-44C8AACF0DA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8A0D-B1AD-46F0-9A8B-B5E02ABB9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A836D-618D-4A73-9E35-C0D9F53C7ED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ABD70-72D1-4C45-8A0C-D070C688C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1EC1-DE6D-4705-BFB9-AE2E5294582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F4BD-9F97-4152-9F1E-C17F2E549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BDDD-3E0D-4A13-8624-3405665AA30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0E088-744C-4D9B-BF3A-308387829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32B52-00CD-4498-B04F-22B4DB67B99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BD23-2288-4D2F-AC3C-DD43B60F6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8FD6-42C1-445E-A543-445E659CBEC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3736B-1BC3-4405-BD63-A47D10116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CAB2-3CFA-4EBE-8160-CCC4C885FDF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AC49A-4A5A-4844-A62A-FECE418F2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9.w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image" Target="../media/image1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image" Target="../media/image17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31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4" Type="http://schemas.openxmlformats.org/officeDocument/2006/relationships/image" Target="../media/image9.wmf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image" Target="../media/image1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Relationship Id="rId14" Type="http://schemas.openxmlformats.org/officeDocument/2006/relationships/image" Target="../media/image1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27.xml"/><Relationship Id="rId7" Type="http://schemas.openxmlformats.org/officeDocument/2006/relationships/theme" Target="../theme/theme31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image" Target="../media/image1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4" Type="http://schemas.openxmlformats.org/officeDocument/2006/relationships/image" Target="../media/image9.wmf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image" Target="../media/image13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Relationship Id="rId14" Type="http://schemas.openxmlformats.org/officeDocument/2006/relationships/image" Target="../media/image17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7.xml"/><Relationship Id="rId3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416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11.xml"/><Relationship Id="rId1" Type="http://schemas.openxmlformats.org/officeDocument/2006/relationships/slideLayout" Target="../slideLayouts/slideLayout410.xml"/><Relationship Id="rId6" Type="http://schemas.openxmlformats.org/officeDocument/2006/relationships/slideLayout" Target="../slideLayouts/slideLayout415.xml"/><Relationship Id="rId11" Type="http://schemas.openxmlformats.org/officeDocument/2006/relationships/slideLayout" Target="../slideLayouts/slideLayout420.xml"/><Relationship Id="rId5" Type="http://schemas.openxmlformats.org/officeDocument/2006/relationships/slideLayout" Target="../slideLayouts/slideLayout414.xml"/><Relationship Id="rId10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413.xml"/><Relationship Id="rId9" Type="http://schemas.openxmlformats.org/officeDocument/2006/relationships/slideLayout" Target="../slideLayouts/slideLayout4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23.xml"/><Relationship Id="rId7" Type="http://schemas.openxmlformats.org/officeDocument/2006/relationships/theme" Target="../theme/theme40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425.xml"/><Relationship Id="rId4" Type="http://schemas.openxmlformats.org/officeDocument/2006/relationships/slideLayout" Target="../slideLayouts/slideLayout424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33.xml"/><Relationship Id="rId12" Type="http://schemas.openxmlformats.org/officeDocument/2006/relationships/slideLayout" Target="../slideLayouts/slideLayout438.xml"/><Relationship Id="rId2" Type="http://schemas.openxmlformats.org/officeDocument/2006/relationships/slideLayout" Target="../slideLayouts/slideLayout428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7.xml"/><Relationship Id="rId5" Type="http://schemas.openxmlformats.org/officeDocument/2006/relationships/slideLayout" Target="../slideLayouts/slideLayout431.xml"/><Relationship Id="rId10" Type="http://schemas.openxmlformats.org/officeDocument/2006/relationships/slideLayout" Target="../slideLayouts/slideLayout436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Relationship Id="rId14" Type="http://schemas.openxmlformats.org/officeDocument/2006/relationships/image" Target="../media/image1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slideLayout" Target="../slideLayouts/slideLayout449.xml"/><Relationship Id="rId5" Type="http://schemas.openxmlformats.org/officeDocument/2006/relationships/slideLayout" Target="../slideLayouts/slideLayout443.xml"/><Relationship Id="rId10" Type="http://schemas.openxmlformats.org/officeDocument/2006/relationships/slideLayout" Target="../slideLayouts/slideLayout448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Relationship Id="rId14" Type="http://schemas.openxmlformats.org/officeDocument/2006/relationships/image" Target="../media/image9.wmf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7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6.xml"/><Relationship Id="rId12" Type="http://schemas.openxmlformats.org/officeDocument/2006/relationships/slideLayout" Target="../slideLayouts/slideLayout461.xml"/><Relationship Id="rId2" Type="http://schemas.openxmlformats.org/officeDocument/2006/relationships/slideLayout" Target="../slideLayouts/slideLayout451.xml"/><Relationship Id="rId1" Type="http://schemas.openxmlformats.org/officeDocument/2006/relationships/slideLayout" Target="../slideLayouts/slideLayout450.xml"/><Relationship Id="rId6" Type="http://schemas.openxmlformats.org/officeDocument/2006/relationships/slideLayout" Target="../slideLayouts/slideLayout455.xml"/><Relationship Id="rId11" Type="http://schemas.openxmlformats.org/officeDocument/2006/relationships/slideLayout" Target="../slideLayouts/slideLayout460.xml"/><Relationship Id="rId5" Type="http://schemas.openxmlformats.org/officeDocument/2006/relationships/slideLayout" Target="../slideLayouts/slideLayout454.xml"/><Relationship Id="rId10" Type="http://schemas.openxmlformats.org/officeDocument/2006/relationships/slideLayout" Target="../slideLayouts/slideLayout459.xml"/><Relationship Id="rId4" Type="http://schemas.openxmlformats.org/officeDocument/2006/relationships/slideLayout" Target="../slideLayouts/slideLayout453.xml"/><Relationship Id="rId9" Type="http://schemas.openxmlformats.org/officeDocument/2006/relationships/slideLayout" Target="../slideLayouts/slideLayout458.xml"/><Relationship Id="rId14" Type="http://schemas.openxmlformats.org/officeDocument/2006/relationships/image" Target="../media/image13.jpe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9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464.xml"/><Relationship Id="rId7" Type="http://schemas.openxmlformats.org/officeDocument/2006/relationships/slideLayout" Target="../slideLayouts/slideLayout468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63.xml"/><Relationship Id="rId1" Type="http://schemas.openxmlformats.org/officeDocument/2006/relationships/slideLayout" Target="../slideLayouts/slideLayout462.xml"/><Relationship Id="rId6" Type="http://schemas.openxmlformats.org/officeDocument/2006/relationships/slideLayout" Target="../slideLayouts/slideLayout467.xml"/><Relationship Id="rId11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66.xml"/><Relationship Id="rId10" Type="http://schemas.openxmlformats.org/officeDocument/2006/relationships/slideLayout" Target="../slideLayouts/slideLayout471.xml"/><Relationship Id="rId4" Type="http://schemas.openxmlformats.org/officeDocument/2006/relationships/slideLayout" Target="../slideLayouts/slideLayout465.xml"/><Relationship Id="rId9" Type="http://schemas.openxmlformats.org/officeDocument/2006/relationships/slideLayout" Target="../slideLayouts/slideLayout470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0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475.xml"/><Relationship Id="rId7" Type="http://schemas.openxmlformats.org/officeDocument/2006/relationships/slideLayout" Target="../slideLayouts/slideLayout479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74.xm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5" Type="http://schemas.openxmlformats.org/officeDocument/2006/relationships/slideLayout" Target="../slideLayouts/slideLayout477.xml"/><Relationship Id="rId10" Type="http://schemas.openxmlformats.org/officeDocument/2006/relationships/slideLayout" Target="../slideLayouts/slideLayout482.xm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486.xml"/><Relationship Id="rId7" Type="http://schemas.openxmlformats.org/officeDocument/2006/relationships/slideLayout" Target="../slideLayouts/slideLayout490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85.xml"/><Relationship Id="rId1" Type="http://schemas.openxmlformats.org/officeDocument/2006/relationships/slideLayout" Target="../slideLayouts/slideLayout484.xml"/><Relationship Id="rId6" Type="http://schemas.openxmlformats.org/officeDocument/2006/relationships/slideLayout" Target="../slideLayouts/slideLayout489.xml"/><Relationship Id="rId11" Type="http://schemas.openxmlformats.org/officeDocument/2006/relationships/slideLayout" Target="../slideLayouts/slideLayout494.xml"/><Relationship Id="rId5" Type="http://schemas.openxmlformats.org/officeDocument/2006/relationships/slideLayout" Target="../slideLayouts/slideLayout488.xml"/><Relationship Id="rId10" Type="http://schemas.openxmlformats.org/officeDocument/2006/relationships/slideLayout" Target="../slideLayouts/slideLayout493.xml"/><Relationship Id="rId4" Type="http://schemas.openxmlformats.org/officeDocument/2006/relationships/slideLayout" Target="../slideLayouts/slideLayout487.xml"/><Relationship Id="rId9" Type="http://schemas.openxmlformats.org/officeDocument/2006/relationships/slideLayout" Target="../slideLayouts/slideLayout492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2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497.xml"/><Relationship Id="rId7" Type="http://schemas.openxmlformats.org/officeDocument/2006/relationships/slideLayout" Target="../slideLayouts/slideLayout501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496.xml"/><Relationship Id="rId1" Type="http://schemas.openxmlformats.org/officeDocument/2006/relationships/slideLayout" Target="../slideLayouts/slideLayout495.xml"/><Relationship Id="rId6" Type="http://schemas.openxmlformats.org/officeDocument/2006/relationships/slideLayout" Target="../slideLayouts/slideLayout500.xml"/><Relationship Id="rId11" Type="http://schemas.openxmlformats.org/officeDocument/2006/relationships/slideLayout" Target="../slideLayouts/slideLayout505.xml"/><Relationship Id="rId5" Type="http://schemas.openxmlformats.org/officeDocument/2006/relationships/slideLayout" Target="../slideLayouts/slideLayout499.xml"/><Relationship Id="rId10" Type="http://schemas.openxmlformats.org/officeDocument/2006/relationships/slideLayout" Target="../slideLayouts/slideLayout504.xml"/><Relationship Id="rId4" Type="http://schemas.openxmlformats.org/officeDocument/2006/relationships/slideLayout" Target="../slideLayouts/slideLayout498.xml"/><Relationship Id="rId9" Type="http://schemas.openxmlformats.org/officeDocument/2006/relationships/slideLayout" Target="../slideLayouts/slideLayout503.xml"/><Relationship Id="rId14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9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1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8302572-4964-4FEC-BC37-B7F7D598C9A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9AEFBCE-AAA1-41B1-91A3-F4345D364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9" r:id="rId1"/>
    <p:sldLayoutId id="2147486100" r:id="rId2"/>
    <p:sldLayoutId id="2147486101" r:id="rId3"/>
    <p:sldLayoutId id="2147486102" r:id="rId4"/>
    <p:sldLayoutId id="2147486103" r:id="rId5"/>
    <p:sldLayoutId id="2147486104" r:id="rId6"/>
    <p:sldLayoutId id="2147486105" r:id="rId7"/>
    <p:sldLayoutId id="2147486106" r:id="rId8"/>
    <p:sldLayoutId id="2147486107" r:id="rId9"/>
    <p:sldLayoutId id="2147486108" r:id="rId10"/>
    <p:sldLayoutId id="2147486109" r:id="rId11"/>
    <p:sldLayoutId id="2147486110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A0AF0A3-B608-42D8-8A84-567E56AF5F2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4B516BE-57E1-41BE-B2C0-29F5E51EC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8" r:id="rId1"/>
    <p:sldLayoutId id="2147486189" r:id="rId2"/>
    <p:sldLayoutId id="2147486190" r:id="rId3"/>
    <p:sldLayoutId id="2147486191" r:id="rId4"/>
    <p:sldLayoutId id="2147486192" r:id="rId5"/>
    <p:sldLayoutId id="2147486193" r:id="rId6"/>
    <p:sldLayoutId id="2147486194" r:id="rId7"/>
    <p:sldLayoutId id="2147486195" r:id="rId8"/>
    <p:sldLayoutId id="2147486196" r:id="rId9"/>
    <p:sldLayoutId id="2147486197" r:id="rId10"/>
    <p:sldLayoutId id="214748619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4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55F80E-47C5-448B-B299-8374D7843AB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559" r:id="rId1"/>
    <p:sldLayoutId id="2147486199" r:id="rId2"/>
    <p:sldLayoutId id="2147486200" r:id="rId3"/>
    <p:sldLayoutId id="2147486201" r:id="rId4"/>
    <p:sldLayoutId id="2147486202" r:id="rId5"/>
    <p:sldLayoutId id="2147486203" r:id="rId6"/>
    <p:sldLayoutId id="2147486204" r:id="rId7"/>
    <p:sldLayoutId id="2147486205" r:id="rId8"/>
    <p:sldLayoutId id="2147486206" r:id="rId9"/>
    <p:sldLayoutId id="2147486207" r:id="rId10"/>
    <p:sldLayoutId id="214748620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2BC845-4408-47C1-8C1B-18AB667F5D6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1D28AB-3697-4FF7-A3EA-3A0375551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9" r:id="rId1"/>
    <p:sldLayoutId id="2147486210" r:id="rId2"/>
    <p:sldLayoutId id="2147486211" r:id="rId3"/>
    <p:sldLayoutId id="2147486212" r:id="rId4"/>
    <p:sldLayoutId id="2147486213" r:id="rId5"/>
    <p:sldLayoutId id="2147486214" r:id="rId6"/>
    <p:sldLayoutId id="2147486215" r:id="rId7"/>
    <p:sldLayoutId id="2147486216" r:id="rId8"/>
    <p:sldLayoutId id="2147486217" r:id="rId9"/>
    <p:sldLayoutId id="2147486218" r:id="rId10"/>
    <p:sldLayoutId id="21474862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89581-3560-48CD-B9DC-C93B5396FA0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FEB4D4-6056-4491-88EF-9CDFFBB17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60" r:id="rId1"/>
    <p:sldLayoutId id="2147486561" r:id="rId2"/>
    <p:sldLayoutId id="2147486562" r:id="rId3"/>
    <p:sldLayoutId id="2147486563" r:id="rId4"/>
    <p:sldLayoutId id="2147486564" r:id="rId5"/>
    <p:sldLayoutId id="2147486565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D4A395D-BDAC-4E70-8312-7E155D9FFD1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6AA16ACB-44B1-43E9-8578-4FE2ACD3C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0" r:id="rId1"/>
    <p:sldLayoutId id="2147486221" r:id="rId2"/>
    <p:sldLayoutId id="2147486222" r:id="rId3"/>
    <p:sldLayoutId id="2147486223" r:id="rId4"/>
    <p:sldLayoutId id="2147486224" r:id="rId5"/>
    <p:sldLayoutId id="2147486225" r:id="rId6"/>
    <p:sldLayoutId id="2147486226" r:id="rId7"/>
    <p:sldLayoutId id="2147486227" r:id="rId8"/>
    <p:sldLayoutId id="2147486228" r:id="rId9"/>
    <p:sldLayoutId id="2147486229" r:id="rId10"/>
    <p:sldLayoutId id="2147486230" r:id="rId11"/>
    <p:sldLayoutId id="2147486231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6B74DB-E410-445C-BF11-B729DD0AB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365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535594-2C22-4937-89A7-EE184D4B113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66" r:id="rId1"/>
    <p:sldLayoutId id="2147486232" r:id="rId2"/>
    <p:sldLayoutId id="2147486233" r:id="rId3"/>
    <p:sldLayoutId id="2147486234" r:id="rId4"/>
    <p:sldLayoutId id="2147486235" r:id="rId5"/>
    <p:sldLayoutId id="2147486236" r:id="rId6"/>
    <p:sldLayoutId id="2147486237" r:id="rId7"/>
    <p:sldLayoutId id="2147486238" r:id="rId8"/>
    <p:sldLayoutId id="2147486239" r:id="rId9"/>
    <p:sldLayoutId id="2147486240" r:id="rId10"/>
    <p:sldLayoutId id="2147486241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0CBFA34-2A70-467D-8A4D-391738CEA95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0A1332CC-0CA9-457D-91E1-93F83E7AD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2" r:id="rId1"/>
    <p:sldLayoutId id="2147486243" r:id="rId2"/>
    <p:sldLayoutId id="2147486244" r:id="rId3"/>
    <p:sldLayoutId id="2147486245" r:id="rId4"/>
    <p:sldLayoutId id="2147486246" r:id="rId5"/>
    <p:sldLayoutId id="2147486247" r:id="rId6"/>
    <p:sldLayoutId id="2147486248" r:id="rId7"/>
    <p:sldLayoutId id="2147486249" r:id="rId8"/>
    <p:sldLayoutId id="2147486250" r:id="rId9"/>
    <p:sldLayoutId id="2147486251" r:id="rId10"/>
    <p:sldLayoutId id="2147486252" r:id="rId11"/>
    <p:sldLayoutId id="2147486253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316AFA-FA46-4C05-B145-D87A89E659B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16F21B-32B5-404B-ADC9-10F625524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4" r:id="rId1"/>
    <p:sldLayoutId id="2147486567" r:id="rId2"/>
    <p:sldLayoutId id="2147486255" r:id="rId3"/>
    <p:sldLayoutId id="2147486256" r:id="rId4"/>
    <p:sldLayoutId id="2147486257" r:id="rId5"/>
    <p:sldLayoutId id="2147486258" r:id="rId6"/>
    <p:sldLayoutId id="2147486259" r:id="rId7"/>
    <p:sldLayoutId id="2147486260" r:id="rId8"/>
    <p:sldLayoutId id="2147486261" r:id="rId9"/>
    <p:sldLayoutId id="2147486262" r:id="rId10"/>
    <p:sldLayoutId id="214748626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E0ECEF-2FBF-4057-AD1A-195CFA98DA2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BC5FA3-E9B7-492C-A0C4-0893B00EF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4" r:id="rId1"/>
    <p:sldLayoutId id="2147486568" r:id="rId2"/>
    <p:sldLayoutId id="2147486265" r:id="rId3"/>
    <p:sldLayoutId id="2147486266" r:id="rId4"/>
    <p:sldLayoutId id="2147486267" r:id="rId5"/>
    <p:sldLayoutId id="2147486268" r:id="rId6"/>
    <p:sldLayoutId id="2147486269" r:id="rId7"/>
    <p:sldLayoutId id="2147486270" r:id="rId8"/>
    <p:sldLayoutId id="2147486271" r:id="rId9"/>
    <p:sldLayoutId id="2147486272" r:id="rId10"/>
    <p:sldLayoutId id="214748627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6D341A2-358C-487C-B313-1A41013FCEF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3F35400-5C6B-42F4-AD4D-D14EDA5B4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69" r:id="rId1"/>
    <p:sldLayoutId id="2147486274" r:id="rId2"/>
    <p:sldLayoutId id="2147486275" r:id="rId3"/>
    <p:sldLayoutId id="2147486276" r:id="rId4"/>
    <p:sldLayoutId id="2147486277" r:id="rId5"/>
    <p:sldLayoutId id="2147486278" r:id="rId6"/>
    <p:sldLayoutId id="2147486279" r:id="rId7"/>
    <p:sldLayoutId id="2147486280" r:id="rId8"/>
    <p:sldLayoutId id="2147486281" r:id="rId9"/>
    <p:sldLayoutId id="2147486282" r:id="rId10"/>
    <p:sldLayoutId id="214748628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F00B98D-52AE-46DE-BAAB-DE74F11229E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A40C745-252A-4C63-9A9C-A99394F6D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1" r:id="rId1"/>
    <p:sldLayoutId id="2147486112" r:id="rId2"/>
    <p:sldLayoutId id="2147486113" r:id="rId3"/>
    <p:sldLayoutId id="2147486114" r:id="rId4"/>
    <p:sldLayoutId id="2147486115" r:id="rId5"/>
    <p:sldLayoutId id="2147486116" r:id="rId6"/>
    <p:sldLayoutId id="2147486117" r:id="rId7"/>
    <p:sldLayoutId id="2147486118" r:id="rId8"/>
    <p:sldLayoutId id="2147486119" r:id="rId9"/>
    <p:sldLayoutId id="2147486120" r:id="rId10"/>
    <p:sldLayoutId id="2147486121" r:id="rId11"/>
    <p:sldLayoutId id="2147486122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0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AF6686-6345-457D-A33B-5B66731846F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570" r:id="rId1"/>
    <p:sldLayoutId id="2147486284" r:id="rId2"/>
    <p:sldLayoutId id="2147486285" r:id="rId3"/>
    <p:sldLayoutId id="2147486286" r:id="rId4"/>
    <p:sldLayoutId id="2147486287" r:id="rId5"/>
    <p:sldLayoutId id="2147486288" r:id="rId6"/>
    <p:sldLayoutId id="2147486289" r:id="rId7"/>
    <p:sldLayoutId id="2147486290" r:id="rId8"/>
    <p:sldLayoutId id="2147486291" r:id="rId9"/>
    <p:sldLayoutId id="2147486292" r:id="rId10"/>
    <p:sldLayoutId id="214748629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23AD64-3813-495B-AB7B-72DF288978B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4D1E68-F658-449C-BC56-8A963F478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4" r:id="rId1"/>
    <p:sldLayoutId id="2147486295" r:id="rId2"/>
    <p:sldLayoutId id="2147486296" r:id="rId3"/>
    <p:sldLayoutId id="2147486297" r:id="rId4"/>
    <p:sldLayoutId id="2147486298" r:id="rId5"/>
    <p:sldLayoutId id="2147486299" r:id="rId6"/>
    <p:sldLayoutId id="2147486300" r:id="rId7"/>
    <p:sldLayoutId id="2147486301" r:id="rId8"/>
    <p:sldLayoutId id="2147486302" r:id="rId9"/>
    <p:sldLayoutId id="2147486303" r:id="rId10"/>
    <p:sldLayoutId id="21474863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F9E407-FBD9-4246-9A06-E6074EE4B8B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8F4B5F-EA5E-4D1F-90F3-4F9504B72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71" r:id="rId1"/>
    <p:sldLayoutId id="2147486572" r:id="rId2"/>
    <p:sldLayoutId id="2147486573" r:id="rId3"/>
    <p:sldLayoutId id="2147486574" r:id="rId4"/>
    <p:sldLayoutId id="2147486575" r:id="rId5"/>
    <p:sldLayoutId id="2147486576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1D38FE4-43DA-4577-A92D-E6108751CA6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61F3DEB-1F22-4DE5-B5FC-56173C1C2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05" r:id="rId1"/>
    <p:sldLayoutId id="2147486306" r:id="rId2"/>
    <p:sldLayoutId id="2147486307" r:id="rId3"/>
    <p:sldLayoutId id="2147486308" r:id="rId4"/>
    <p:sldLayoutId id="2147486309" r:id="rId5"/>
    <p:sldLayoutId id="2147486310" r:id="rId6"/>
    <p:sldLayoutId id="2147486311" r:id="rId7"/>
    <p:sldLayoutId id="2147486312" r:id="rId8"/>
    <p:sldLayoutId id="2147486313" r:id="rId9"/>
    <p:sldLayoutId id="2147486314" r:id="rId10"/>
    <p:sldLayoutId id="2147486315" r:id="rId11"/>
    <p:sldLayoutId id="2147486316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DECDF0-ABD3-460F-A573-39CC42BE0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581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31A138-4610-4DEE-B9E3-C3BFE2FCFAE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77" r:id="rId1"/>
    <p:sldLayoutId id="2147486317" r:id="rId2"/>
    <p:sldLayoutId id="2147486318" r:id="rId3"/>
    <p:sldLayoutId id="2147486319" r:id="rId4"/>
    <p:sldLayoutId id="2147486320" r:id="rId5"/>
    <p:sldLayoutId id="2147486321" r:id="rId6"/>
    <p:sldLayoutId id="2147486322" r:id="rId7"/>
    <p:sldLayoutId id="2147486323" r:id="rId8"/>
    <p:sldLayoutId id="2147486324" r:id="rId9"/>
    <p:sldLayoutId id="2147486325" r:id="rId10"/>
    <p:sldLayoutId id="2147486326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684DD3B-A2BD-4B6C-A997-DB5E25731FE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C0BE898-387A-42DE-9E24-0EE25470D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7" r:id="rId1"/>
    <p:sldLayoutId id="2147486328" r:id="rId2"/>
    <p:sldLayoutId id="2147486329" r:id="rId3"/>
    <p:sldLayoutId id="2147486330" r:id="rId4"/>
    <p:sldLayoutId id="2147486331" r:id="rId5"/>
    <p:sldLayoutId id="2147486332" r:id="rId6"/>
    <p:sldLayoutId id="2147486333" r:id="rId7"/>
    <p:sldLayoutId id="2147486334" r:id="rId8"/>
    <p:sldLayoutId id="2147486335" r:id="rId9"/>
    <p:sldLayoutId id="2147486336" r:id="rId10"/>
    <p:sldLayoutId id="2147486337" r:id="rId11"/>
    <p:sldLayoutId id="2147486338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A055C6-73C7-425E-B045-29B20F0B3CB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F91860-0056-44F5-B970-98072714B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39" r:id="rId1"/>
    <p:sldLayoutId id="2147486578" r:id="rId2"/>
    <p:sldLayoutId id="2147486340" r:id="rId3"/>
    <p:sldLayoutId id="2147486341" r:id="rId4"/>
    <p:sldLayoutId id="2147486342" r:id="rId5"/>
    <p:sldLayoutId id="2147486343" r:id="rId6"/>
    <p:sldLayoutId id="2147486344" r:id="rId7"/>
    <p:sldLayoutId id="2147486345" r:id="rId8"/>
    <p:sldLayoutId id="2147486346" r:id="rId9"/>
    <p:sldLayoutId id="2147486347" r:id="rId10"/>
    <p:sldLayoutId id="214748634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C960AD-CE13-46A5-B19C-5C535E26391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314B16-A593-4415-B6F6-0A6140154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9" r:id="rId1"/>
    <p:sldLayoutId id="2147486579" r:id="rId2"/>
    <p:sldLayoutId id="2147486350" r:id="rId3"/>
    <p:sldLayoutId id="2147486351" r:id="rId4"/>
    <p:sldLayoutId id="2147486352" r:id="rId5"/>
    <p:sldLayoutId id="2147486353" r:id="rId6"/>
    <p:sldLayoutId id="2147486354" r:id="rId7"/>
    <p:sldLayoutId id="2147486355" r:id="rId8"/>
    <p:sldLayoutId id="2147486356" r:id="rId9"/>
    <p:sldLayoutId id="2147486357" r:id="rId10"/>
    <p:sldLayoutId id="214748635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C3F4F97-DDC0-4280-8E91-92274A97694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67B5D335-AEEC-41A5-B50C-79A1D5196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80" r:id="rId1"/>
    <p:sldLayoutId id="2147486359" r:id="rId2"/>
    <p:sldLayoutId id="2147486360" r:id="rId3"/>
    <p:sldLayoutId id="2147486361" r:id="rId4"/>
    <p:sldLayoutId id="2147486362" r:id="rId5"/>
    <p:sldLayoutId id="2147486363" r:id="rId6"/>
    <p:sldLayoutId id="2147486364" r:id="rId7"/>
    <p:sldLayoutId id="2147486365" r:id="rId8"/>
    <p:sldLayoutId id="2147486366" r:id="rId9"/>
    <p:sldLayoutId id="2147486367" r:id="rId10"/>
    <p:sldLayoutId id="214748636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6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249282-D186-4DF0-A43C-FE011AF87C1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581" r:id="rId1"/>
    <p:sldLayoutId id="2147486369" r:id="rId2"/>
    <p:sldLayoutId id="2147486370" r:id="rId3"/>
    <p:sldLayoutId id="2147486371" r:id="rId4"/>
    <p:sldLayoutId id="2147486372" r:id="rId5"/>
    <p:sldLayoutId id="2147486373" r:id="rId6"/>
    <p:sldLayoutId id="2147486374" r:id="rId7"/>
    <p:sldLayoutId id="2147486375" r:id="rId8"/>
    <p:sldLayoutId id="2147486376" r:id="rId9"/>
    <p:sldLayoutId id="2147486377" r:id="rId10"/>
    <p:sldLayoutId id="214748637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DCA009D-C331-4337-A718-5DE7C219845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6356E3C-0674-4B14-A2E3-678A1A33D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3" r:id="rId1"/>
    <p:sldLayoutId id="2147486124" r:id="rId2"/>
    <p:sldLayoutId id="2147486125" r:id="rId3"/>
    <p:sldLayoutId id="2147486126" r:id="rId4"/>
    <p:sldLayoutId id="2147486127" r:id="rId5"/>
    <p:sldLayoutId id="2147486128" r:id="rId6"/>
    <p:sldLayoutId id="2147486129" r:id="rId7"/>
    <p:sldLayoutId id="2147486130" r:id="rId8"/>
    <p:sldLayoutId id="2147486131" r:id="rId9"/>
    <p:sldLayoutId id="2147486132" r:id="rId10"/>
    <p:sldLayoutId id="2147486133" r:id="rId11"/>
    <p:sldLayoutId id="2147486134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BA70F4-23C0-4D90-BA42-1E5B6F13125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12D48E-BE10-424A-A8C6-6D77E396E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9" r:id="rId1"/>
    <p:sldLayoutId id="2147486380" r:id="rId2"/>
    <p:sldLayoutId id="2147486381" r:id="rId3"/>
    <p:sldLayoutId id="2147486382" r:id="rId4"/>
    <p:sldLayoutId id="2147486383" r:id="rId5"/>
    <p:sldLayoutId id="2147486384" r:id="rId6"/>
    <p:sldLayoutId id="2147486385" r:id="rId7"/>
    <p:sldLayoutId id="2147486386" r:id="rId8"/>
    <p:sldLayoutId id="2147486387" r:id="rId9"/>
    <p:sldLayoutId id="2147486388" r:id="rId10"/>
    <p:sldLayoutId id="21474863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434B1-D265-4B5A-AA07-9808CE9A934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312324-7B50-4F17-B027-284C0A09A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82" r:id="rId1"/>
    <p:sldLayoutId id="2147486583" r:id="rId2"/>
    <p:sldLayoutId id="2147486584" r:id="rId3"/>
    <p:sldLayoutId id="2147486585" r:id="rId4"/>
    <p:sldLayoutId id="2147486586" r:id="rId5"/>
    <p:sldLayoutId id="2147486587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7F0EE05B-4684-42D0-ADA1-18DD8E9CE21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27C1F05-F40F-468C-BCDB-6256C5514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0" r:id="rId1"/>
    <p:sldLayoutId id="2147486391" r:id="rId2"/>
    <p:sldLayoutId id="2147486392" r:id="rId3"/>
    <p:sldLayoutId id="2147486393" r:id="rId4"/>
    <p:sldLayoutId id="2147486394" r:id="rId5"/>
    <p:sldLayoutId id="2147486395" r:id="rId6"/>
    <p:sldLayoutId id="2147486396" r:id="rId7"/>
    <p:sldLayoutId id="2147486397" r:id="rId8"/>
    <p:sldLayoutId id="2147486398" r:id="rId9"/>
    <p:sldLayoutId id="2147486399" r:id="rId10"/>
    <p:sldLayoutId id="2147486400" r:id="rId11"/>
    <p:sldLayoutId id="2147486401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DD50C6-1579-4FD8-BE75-5E5E87EA0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797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60DFC0-5C2A-41A3-A68E-3A079BFA597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88" r:id="rId1"/>
    <p:sldLayoutId id="2147486402" r:id="rId2"/>
    <p:sldLayoutId id="2147486403" r:id="rId3"/>
    <p:sldLayoutId id="2147486404" r:id="rId4"/>
    <p:sldLayoutId id="2147486405" r:id="rId5"/>
    <p:sldLayoutId id="2147486406" r:id="rId6"/>
    <p:sldLayoutId id="2147486407" r:id="rId7"/>
    <p:sldLayoutId id="2147486408" r:id="rId8"/>
    <p:sldLayoutId id="2147486409" r:id="rId9"/>
    <p:sldLayoutId id="2147486410" r:id="rId10"/>
    <p:sldLayoutId id="2147486411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CCBBBCA-CAAA-4292-950C-D9B4D2B73AF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8FD5AFD1-2819-4118-A5AB-6589336E3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2" r:id="rId1"/>
    <p:sldLayoutId id="2147486413" r:id="rId2"/>
    <p:sldLayoutId id="2147486414" r:id="rId3"/>
    <p:sldLayoutId id="2147486415" r:id="rId4"/>
    <p:sldLayoutId id="2147486416" r:id="rId5"/>
    <p:sldLayoutId id="2147486417" r:id="rId6"/>
    <p:sldLayoutId id="2147486418" r:id="rId7"/>
    <p:sldLayoutId id="2147486419" r:id="rId8"/>
    <p:sldLayoutId id="2147486420" r:id="rId9"/>
    <p:sldLayoutId id="2147486421" r:id="rId10"/>
    <p:sldLayoutId id="2147486422" r:id="rId11"/>
    <p:sldLayoutId id="2147486423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0D4F62-AED9-462C-9044-5D93A1695BF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39FD59-E079-4D0A-92F5-296F0E1C1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24" r:id="rId1"/>
    <p:sldLayoutId id="2147486589" r:id="rId2"/>
    <p:sldLayoutId id="2147486425" r:id="rId3"/>
    <p:sldLayoutId id="2147486426" r:id="rId4"/>
    <p:sldLayoutId id="2147486427" r:id="rId5"/>
    <p:sldLayoutId id="2147486428" r:id="rId6"/>
    <p:sldLayoutId id="2147486429" r:id="rId7"/>
    <p:sldLayoutId id="2147486430" r:id="rId8"/>
    <p:sldLayoutId id="2147486431" r:id="rId9"/>
    <p:sldLayoutId id="2147486432" r:id="rId10"/>
    <p:sldLayoutId id="214748643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AAEDE7-7659-4657-AC81-CD84ADEB6A9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B462A3-FB63-4184-8016-B3E9194AF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4" r:id="rId1"/>
    <p:sldLayoutId id="2147486590" r:id="rId2"/>
    <p:sldLayoutId id="2147486435" r:id="rId3"/>
    <p:sldLayoutId id="2147486436" r:id="rId4"/>
    <p:sldLayoutId id="2147486437" r:id="rId5"/>
    <p:sldLayoutId id="2147486438" r:id="rId6"/>
    <p:sldLayoutId id="2147486439" r:id="rId7"/>
    <p:sldLayoutId id="2147486440" r:id="rId8"/>
    <p:sldLayoutId id="2147486441" r:id="rId9"/>
    <p:sldLayoutId id="2147486442" r:id="rId10"/>
    <p:sldLayoutId id="214748644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E7F88D6-A233-4BBE-B98A-E67F8DCC4D1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94B48D2-A21D-41A1-AE9F-39A05C2B9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1" r:id="rId1"/>
    <p:sldLayoutId id="2147486444" r:id="rId2"/>
    <p:sldLayoutId id="2147486445" r:id="rId3"/>
    <p:sldLayoutId id="2147486446" r:id="rId4"/>
    <p:sldLayoutId id="2147486447" r:id="rId5"/>
    <p:sldLayoutId id="2147486448" r:id="rId6"/>
    <p:sldLayoutId id="2147486449" r:id="rId7"/>
    <p:sldLayoutId id="2147486450" r:id="rId8"/>
    <p:sldLayoutId id="2147486451" r:id="rId9"/>
    <p:sldLayoutId id="2147486452" r:id="rId10"/>
    <p:sldLayoutId id="214748645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22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C7A469-1B02-4248-8F2F-834EDD1A858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592" r:id="rId1"/>
    <p:sldLayoutId id="2147486454" r:id="rId2"/>
    <p:sldLayoutId id="2147486455" r:id="rId3"/>
    <p:sldLayoutId id="2147486456" r:id="rId4"/>
    <p:sldLayoutId id="2147486457" r:id="rId5"/>
    <p:sldLayoutId id="2147486458" r:id="rId6"/>
    <p:sldLayoutId id="2147486459" r:id="rId7"/>
    <p:sldLayoutId id="2147486460" r:id="rId8"/>
    <p:sldLayoutId id="2147486461" r:id="rId9"/>
    <p:sldLayoutId id="2147486462" r:id="rId10"/>
    <p:sldLayoutId id="214748646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671479-8F84-499E-BDC3-05B1726A95F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FD0CBF-16C2-41B3-AC94-DFEAB5B58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4" r:id="rId1"/>
    <p:sldLayoutId id="2147486465" r:id="rId2"/>
    <p:sldLayoutId id="2147486466" r:id="rId3"/>
    <p:sldLayoutId id="2147486467" r:id="rId4"/>
    <p:sldLayoutId id="2147486468" r:id="rId5"/>
    <p:sldLayoutId id="2147486469" r:id="rId6"/>
    <p:sldLayoutId id="2147486470" r:id="rId7"/>
    <p:sldLayoutId id="2147486471" r:id="rId8"/>
    <p:sldLayoutId id="2147486472" r:id="rId9"/>
    <p:sldLayoutId id="2147486473" r:id="rId10"/>
    <p:sldLayoutId id="2147486474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877EF6-D86C-4F76-BD69-4BEC39D0B25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441D6F-08D3-4226-A0BA-49D686851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9" r:id="rId1"/>
    <p:sldLayoutId id="2147486550" r:id="rId2"/>
    <p:sldLayoutId id="2147486551" r:id="rId3"/>
    <p:sldLayoutId id="2147486552" r:id="rId4"/>
    <p:sldLayoutId id="2147486553" r:id="rId5"/>
    <p:sldLayoutId id="2147486554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05C641-CDEF-461B-B5BE-26EB4FED8B6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71F853-0AC0-4706-A793-5B0CB7EDF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3" r:id="rId1"/>
    <p:sldLayoutId id="2147486594" r:id="rId2"/>
    <p:sldLayoutId id="2147486595" r:id="rId3"/>
    <p:sldLayoutId id="2147486596" r:id="rId4"/>
    <p:sldLayoutId id="2147486597" r:id="rId5"/>
    <p:sldLayoutId id="2147486598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72A96BE-3956-4228-8957-1EDD41ECADD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A4E672A-70F2-4BFA-BC45-9C51B5A2E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5" r:id="rId1"/>
    <p:sldLayoutId id="2147486476" r:id="rId2"/>
    <p:sldLayoutId id="2147486477" r:id="rId3"/>
    <p:sldLayoutId id="2147486478" r:id="rId4"/>
    <p:sldLayoutId id="2147486479" r:id="rId5"/>
    <p:sldLayoutId id="2147486480" r:id="rId6"/>
    <p:sldLayoutId id="2147486481" r:id="rId7"/>
    <p:sldLayoutId id="2147486482" r:id="rId8"/>
    <p:sldLayoutId id="2147486483" r:id="rId9"/>
    <p:sldLayoutId id="2147486484" r:id="rId10"/>
    <p:sldLayoutId id="2147486485" r:id="rId11"/>
    <p:sldLayoutId id="2147486486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BBE9F3-E859-417F-BC2F-F68EF25CE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013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0D8EC2-8115-4252-BB62-2E986D2FC3D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9" r:id="rId1"/>
    <p:sldLayoutId id="2147486487" r:id="rId2"/>
    <p:sldLayoutId id="2147486488" r:id="rId3"/>
    <p:sldLayoutId id="2147486489" r:id="rId4"/>
    <p:sldLayoutId id="2147486490" r:id="rId5"/>
    <p:sldLayoutId id="2147486491" r:id="rId6"/>
    <p:sldLayoutId id="2147486492" r:id="rId7"/>
    <p:sldLayoutId id="2147486493" r:id="rId8"/>
    <p:sldLayoutId id="2147486494" r:id="rId9"/>
    <p:sldLayoutId id="2147486495" r:id="rId10"/>
    <p:sldLayoutId id="2147486496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1BA43F1-1578-4CE0-8D02-EB9FB410304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9ED221C-808C-480C-9082-0C259104B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7" r:id="rId1"/>
    <p:sldLayoutId id="2147486498" r:id="rId2"/>
    <p:sldLayoutId id="2147486499" r:id="rId3"/>
    <p:sldLayoutId id="2147486500" r:id="rId4"/>
    <p:sldLayoutId id="2147486501" r:id="rId5"/>
    <p:sldLayoutId id="2147486502" r:id="rId6"/>
    <p:sldLayoutId id="2147486503" r:id="rId7"/>
    <p:sldLayoutId id="2147486504" r:id="rId8"/>
    <p:sldLayoutId id="2147486505" r:id="rId9"/>
    <p:sldLayoutId id="2147486506" r:id="rId10"/>
    <p:sldLayoutId id="2147486507" r:id="rId11"/>
    <p:sldLayoutId id="2147486508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A1C78E-AFAB-4964-9EA9-EB850659C9D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3B2883-8653-43E6-992B-780E33D76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9" r:id="rId1"/>
    <p:sldLayoutId id="2147486600" r:id="rId2"/>
    <p:sldLayoutId id="2147486510" r:id="rId3"/>
    <p:sldLayoutId id="2147486511" r:id="rId4"/>
    <p:sldLayoutId id="2147486512" r:id="rId5"/>
    <p:sldLayoutId id="2147486513" r:id="rId6"/>
    <p:sldLayoutId id="2147486514" r:id="rId7"/>
    <p:sldLayoutId id="2147486515" r:id="rId8"/>
    <p:sldLayoutId id="2147486516" r:id="rId9"/>
    <p:sldLayoutId id="2147486517" r:id="rId10"/>
    <p:sldLayoutId id="214748651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80889A-1FF3-4A33-8A8D-0E652DFA99E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3BEB60-9159-4600-A1EC-59A40D164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9" r:id="rId1"/>
    <p:sldLayoutId id="2147486601" r:id="rId2"/>
    <p:sldLayoutId id="2147486520" r:id="rId3"/>
    <p:sldLayoutId id="2147486521" r:id="rId4"/>
    <p:sldLayoutId id="2147486522" r:id="rId5"/>
    <p:sldLayoutId id="2147486523" r:id="rId6"/>
    <p:sldLayoutId id="2147486524" r:id="rId7"/>
    <p:sldLayoutId id="2147486525" r:id="rId8"/>
    <p:sldLayoutId id="2147486526" r:id="rId9"/>
    <p:sldLayoutId id="2147486527" r:id="rId10"/>
    <p:sldLayoutId id="214748652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9488BFF-9A39-42C1-8C35-373209A7A12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F5CF9C7-DB1A-4EDD-B91B-1AA23C685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2" r:id="rId1"/>
    <p:sldLayoutId id="2147486529" r:id="rId2"/>
    <p:sldLayoutId id="2147486530" r:id="rId3"/>
    <p:sldLayoutId id="2147486531" r:id="rId4"/>
    <p:sldLayoutId id="2147486532" r:id="rId5"/>
    <p:sldLayoutId id="2147486533" r:id="rId6"/>
    <p:sldLayoutId id="2147486534" r:id="rId7"/>
    <p:sldLayoutId id="2147486535" r:id="rId8"/>
    <p:sldLayoutId id="2147486536" r:id="rId9"/>
    <p:sldLayoutId id="2147486537" r:id="rId10"/>
    <p:sldLayoutId id="214748653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8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8205D8-9DC4-4839-BB9D-CEC4B251CF4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603" r:id="rId1"/>
    <p:sldLayoutId id="2147486539" r:id="rId2"/>
    <p:sldLayoutId id="2147486540" r:id="rId3"/>
    <p:sldLayoutId id="2147486541" r:id="rId4"/>
    <p:sldLayoutId id="2147486542" r:id="rId5"/>
    <p:sldLayoutId id="2147486543" r:id="rId6"/>
    <p:sldLayoutId id="2147486544" r:id="rId7"/>
    <p:sldLayoutId id="2147486545" r:id="rId8"/>
    <p:sldLayoutId id="2147486546" r:id="rId9"/>
    <p:sldLayoutId id="2147486547" r:id="rId10"/>
    <p:sldLayoutId id="214748654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E7CF6B32-2882-4A91-915B-C51DA768836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485765B-5903-4CD5-A7DC-89EBF06E0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35" r:id="rId1"/>
    <p:sldLayoutId id="2147486136" r:id="rId2"/>
    <p:sldLayoutId id="2147486137" r:id="rId3"/>
    <p:sldLayoutId id="2147486138" r:id="rId4"/>
    <p:sldLayoutId id="2147486139" r:id="rId5"/>
    <p:sldLayoutId id="2147486140" r:id="rId6"/>
    <p:sldLayoutId id="2147486141" r:id="rId7"/>
    <p:sldLayoutId id="2147486142" r:id="rId8"/>
    <p:sldLayoutId id="2147486143" r:id="rId9"/>
    <p:sldLayoutId id="2147486144" r:id="rId10"/>
    <p:sldLayoutId id="2147486145" r:id="rId11"/>
    <p:sldLayoutId id="2147486146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AC326D-683D-4B10-AD3C-6E88EFCC7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8F2098-5DA7-4290-BE69-57D5A4F0F2D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5" r:id="rId1"/>
    <p:sldLayoutId id="2147486147" r:id="rId2"/>
    <p:sldLayoutId id="2147486148" r:id="rId3"/>
    <p:sldLayoutId id="2147486149" r:id="rId4"/>
    <p:sldLayoutId id="2147486150" r:id="rId5"/>
    <p:sldLayoutId id="2147486151" r:id="rId6"/>
    <p:sldLayoutId id="2147486152" r:id="rId7"/>
    <p:sldLayoutId id="2147486153" r:id="rId8"/>
    <p:sldLayoutId id="2147486154" r:id="rId9"/>
    <p:sldLayoutId id="2147486155" r:id="rId10"/>
    <p:sldLayoutId id="2147486156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4E5356F-9747-440D-91F6-46906A28178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52D3819-3AB3-445C-A873-4427855B1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7" r:id="rId1"/>
    <p:sldLayoutId id="2147486158" r:id="rId2"/>
    <p:sldLayoutId id="2147486159" r:id="rId3"/>
    <p:sldLayoutId id="2147486160" r:id="rId4"/>
    <p:sldLayoutId id="2147486161" r:id="rId5"/>
    <p:sldLayoutId id="2147486162" r:id="rId6"/>
    <p:sldLayoutId id="2147486163" r:id="rId7"/>
    <p:sldLayoutId id="2147486164" r:id="rId8"/>
    <p:sldLayoutId id="2147486165" r:id="rId9"/>
    <p:sldLayoutId id="2147486166" r:id="rId10"/>
    <p:sldLayoutId id="2147486167" r:id="rId11"/>
    <p:sldLayoutId id="2147486168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C41683-BD60-4F9C-8ADC-ED78705018D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E2B2D3-1353-4282-BB87-DF9E30842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9" r:id="rId1"/>
    <p:sldLayoutId id="2147486556" r:id="rId2"/>
    <p:sldLayoutId id="2147486170" r:id="rId3"/>
    <p:sldLayoutId id="2147486171" r:id="rId4"/>
    <p:sldLayoutId id="2147486172" r:id="rId5"/>
    <p:sldLayoutId id="2147486173" r:id="rId6"/>
    <p:sldLayoutId id="2147486174" r:id="rId7"/>
    <p:sldLayoutId id="2147486175" r:id="rId8"/>
    <p:sldLayoutId id="2147486176" r:id="rId9"/>
    <p:sldLayoutId id="2147486177" r:id="rId10"/>
    <p:sldLayoutId id="214748617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BC343-29BD-47C7-B474-C2A609E0A94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9D46F4-1692-41AB-BEB5-08824285A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9" r:id="rId1"/>
    <p:sldLayoutId id="2147486557" r:id="rId2"/>
    <p:sldLayoutId id="2147486180" r:id="rId3"/>
    <p:sldLayoutId id="2147486181" r:id="rId4"/>
    <p:sldLayoutId id="2147486182" r:id="rId5"/>
    <p:sldLayoutId id="2147486183" r:id="rId6"/>
    <p:sldLayoutId id="2147486184" r:id="rId7"/>
    <p:sldLayoutId id="2147486185" r:id="rId8"/>
    <p:sldLayoutId id="2147486186" r:id="rId9"/>
    <p:sldLayoutId id="2147486187" r:id="rId10"/>
    <p:sldLayoutId id="214748618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858000"/>
          </a:xfrm>
          <a:solidFill>
            <a:srgbClr val="FFD85D"/>
          </a:solidFill>
          <a:ln w="38100">
            <a:solidFill>
              <a:srgbClr val="CC9900"/>
            </a:solidFill>
          </a:ln>
        </p:spPr>
        <p:txBody>
          <a:bodyPr/>
          <a:lstStyle/>
          <a:p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sz="60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Рисунок 19" descr="Слайд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6439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71472" y="6215082"/>
            <a:ext cx="821531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Наше путешествие закончилось, осталось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подвести итоги.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715375" cy="6858000"/>
          </a:xfrm>
          <a:solidFill>
            <a:schemeClr val="bg1">
              <a:lumMod val="85000"/>
            </a:schemeClr>
          </a:solidFill>
          <a:ln w="38100">
            <a:solidFill>
              <a:srgbClr val="FFD85D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latin typeface="Monotype Corsiva" pitchFamily="66" charset="0"/>
              </a:rPr>
              <a:t>-Где Вы были?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У лисички</a:t>
            </a:r>
            <a:r>
              <a:rPr lang="ru-RU" sz="6000" b="1" dirty="0" smtClean="0">
                <a:solidFill>
                  <a:srgbClr val="FF9900"/>
                </a:solidFill>
                <a:latin typeface="Monotype Corsiva" pitchFamily="66" charset="0"/>
              </a:rPr>
              <a:t>.</a:t>
            </a:r>
            <a:r>
              <a:rPr lang="ru-RU" sz="5400" b="1" dirty="0" smtClean="0">
                <a:latin typeface="Monotype Corsiva" pitchFamily="66" charset="0"/>
              </a:rPr>
              <a:t/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- Что Вы ели там ?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Лисички.</a:t>
            </a:r>
            <a:r>
              <a:rPr lang="ru-RU" sz="5400" b="1" dirty="0" smtClean="0">
                <a:latin typeface="Monotype Corsiva" pitchFamily="66" charset="0"/>
              </a:rPr>
              <a:t/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Как называются такие слова?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0"/>
            <a:ext cx="450056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Задание №1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0563" y="5643563"/>
            <a:ext cx="32146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u="sng" dirty="0">
                <a:solidFill>
                  <a:schemeClr val="tx1"/>
                </a:solidFill>
                <a:latin typeface="Monotype Corsiva" pitchFamily="66" charset="0"/>
              </a:rPr>
              <a:t>Омонимы</a:t>
            </a:r>
          </a:p>
        </p:txBody>
      </p:sp>
      <p:pic>
        <p:nvPicPr>
          <p:cNvPr id="5" name="Рисунок 8" descr="0011-003-Uchitel-segodnj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5500702"/>
            <a:ext cx="1000097" cy="114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858250" cy="6858000"/>
          </a:xfr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  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Задание №2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Вставьте вместо точек глаголы, избегайте повторов.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/>
              <a:t>- </a:t>
            </a:r>
            <a:r>
              <a:rPr lang="ru-RU" sz="4000" b="1" dirty="0" smtClean="0">
                <a:latin typeface="Monotype Corsiva" pitchFamily="66" charset="0"/>
              </a:rPr>
              <a:t>Ты взял у сестры куклу?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- Да, - ….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</a:t>
            </a:r>
            <a:r>
              <a:rPr lang="ru-RU" sz="4000" b="1" dirty="0" smtClean="0">
                <a:latin typeface="Monotype Corsiva" pitchFamily="66" charset="0"/>
              </a:rPr>
              <a:t>я тихо. 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- Ты украл ее.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- Нет, - ……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CC3300"/>
                </a:solidFill>
                <a:latin typeface="Monotype Corsiva" pitchFamily="66" charset="0"/>
              </a:rPr>
              <a:t>           </a:t>
            </a:r>
            <a:r>
              <a:rPr lang="ru-RU" sz="4000" b="1" dirty="0" smtClean="0">
                <a:latin typeface="Monotype Corsiva" pitchFamily="66" charset="0"/>
              </a:rPr>
              <a:t> я.                                        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- Как нет!-……                       вдруг отец.                    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4000" b="1" dirty="0" smtClean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25" y="2928938"/>
            <a:ext cx="207168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C3300"/>
                </a:solidFill>
                <a:latin typeface="Monotype Corsiva" pitchFamily="66" charset="0"/>
              </a:rPr>
              <a:t>ответил</a:t>
            </a: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000500"/>
            <a:ext cx="2143125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C3300"/>
                </a:solidFill>
                <a:latin typeface="Monotype Corsiva" pitchFamily="66" charset="0"/>
              </a:rPr>
              <a:t>сказал</a:t>
            </a:r>
            <a:br>
              <a:rPr lang="ru-RU" sz="3600" b="1" dirty="0">
                <a:solidFill>
                  <a:srgbClr val="CC3300"/>
                </a:solidFill>
                <a:latin typeface="Monotype Corsiva" pitchFamily="66" charset="0"/>
              </a:rPr>
            </a:b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38" y="4714875"/>
            <a:ext cx="4143375" cy="107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C3300"/>
                </a:solidFill>
                <a:latin typeface="Monotype Corsiva" pitchFamily="66" charset="0"/>
              </a:rPr>
              <a:t>спросил,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C3300"/>
                </a:solidFill>
                <a:latin typeface="Monotype Corsiva" pitchFamily="66" charset="0"/>
              </a:rPr>
              <a:t>воскликнул</a:t>
            </a: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0"/>
            <a:ext cx="450056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7527" name="Рисунок 7" descr="карандаш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1571625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786812" cy="6858000"/>
          </a:xfr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Закончите предложения.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Простое слово промежуток,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В театре несколько минуток,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Пока начнется новый акт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Мы называем все ……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На время что-то прекратив,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Мы объявляем ……..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В борьбе, в труде устали слишком,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Дают уставшим ……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После урока непременно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Нужна ребятам…….</a:t>
            </a:r>
            <a:br>
              <a:rPr lang="ru-RU" sz="3200" b="1" dirty="0" smtClean="0">
                <a:latin typeface="Monotype Corsiva" pitchFamily="66" charset="0"/>
              </a:rPr>
            </a:b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2000250"/>
            <a:ext cx="5057775" cy="1857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антракт</a:t>
            </a:r>
          </a:p>
          <a:p>
            <a:pPr algn="ctr">
              <a:defRPr/>
            </a:pP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перерыв</a:t>
            </a:r>
          </a:p>
          <a:p>
            <a:pPr algn="ctr">
              <a:defRPr/>
            </a:pP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313" y="3929063"/>
            <a:ext cx="4271962" cy="1857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передышка</a:t>
            </a:r>
          </a:p>
          <a:p>
            <a:pPr algn="ctr">
              <a:defRPr/>
            </a:pP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перемена</a:t>
            </a:r>
          </a:p>
          <a:p>
            <a:pPr algn="ctr">
              <a:defRPr/>
            </a:pP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63" y="571500"/>
            <a:ext cx="2357437" cy="57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  <a:t>это  </a:t>
            </a:r>
          </a:p>
          <a:p>
            <a:pPr algn="ctr">
              <a:defRPr/>
            </a:pPr>
            <a:r>
              <a:rPr lang="ru-RU" sz="6600" dirty="0">
                <a:solidFill>
                  <a:srgbClr val="C00000"/>
                </a:solidFill>
                <a:latin typeface="Monotype Corsiva" pitchFamily="66" charset="0"/>
              </a:rPr>
              <a:t>с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</a:t>
            </a:r>
          </a:p>
          <a:p>
            <a:pPr algn="ctr">
              <a:defRPr/>
            </a:pPr>
            <a:r>
              <a:rPr lang="ru-RU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ы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3" y="0"/>
            <a:ext cx="3786187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Задание №3</a:t>
            </a:r>
          </a:p>
        </p:txBody>
      </p:sp>
      <p:pic>
        <p:nvPicPr>
          <p:cNvPr id="7" name="Рисунок 8" descr="0011-003-Uchitel-segodnj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3" y="5500688"/>
            <a:ext cx="100009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786812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Подберите синоним и антоним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dirty="0" smtClean="0"/>
              <a:t>     </a:t>
            </a:r>
            <a:br>
              <a:rPr lang="ru-RU" sz="3200" dirty="0" smtClean="0"/>
            </a:br>
            <a:r>
              <a:rPr lang="ru-RU" sz="3200" dirty="0" smtClean="0"/>
              <a:t>   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Веселый            смешной      грустный</a:t>
            </a:r>
            <a:br>
              <a:rPr lang="ru-RU" sz="3200" dirty="0" smtClean="0"/>
            </a:br>
            <a:r>
              <a:rPr lang="ru-RU" sz="3200" dirty="0" smtClean="0"/>
              <a:t>    Огромный          большой      маленький</a:t>
            </a:r>
            <a:br>
              <a:rPr lang="ru-RU" sz="3200" dirty="0" smtClean="0"/>
            </a:br>
            <a:r>
              <a:rPr lang="ru-RU" sz="3200" dirty="0" smtClean="0"/>
              <a:t>    Мужественный   храбрый      трусливый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714875" y="0"/>
            <a:ext cx="40719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Задание №4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5857875" y="3071813"/>
            <a:ext cx="3000375" cy="2357437"/>
          </a:xfrm>
          <a:prstGeom prst="cloudCallout">
            <a:avLst>
              <a:gd name="adj1" fmla="val 54381"/>
              <a:gd name="adj2" fmla="val -70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3643313" y="3143250"/>
            <a:ext cx="2857500" cy="2214563"/>
          </a:xfrm>
          <a:prstGeom prst="cloudCallout">
            <a:avLst>
              <a:gd name="adj1" fmla="val -75516"/>
              <a:gd name="adj2" fmla="val -94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5822157" y="2464594"/>
            <a:ext cx="1714500" cy="15001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575" name="Рисунок 9" descr="slajd3.jpg"/>
          <p:cNvPicPr>
            <a:picLocks noChangeAspect="1"/>
          </p:cNvPicPr>
          <p:nvPr/>
        </p:nvPicPr>
        <p:blipFill>
          <a:blip r:embed="rId2"/>
          <a:srcRect l="55556" b="52631"/>
          <a:stretch>
            <a:fillRect/>
          </a:stretch>
        </p:blipFill>
        <p:spPr bwMode="auto">
          <a:xfrm>
            <a:off x="500063" y="214313"/>
            <a:ext cx="1214437" cy="1071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Прямая со стрелкой 16"/>
          <p:cNvCxnSpPr/>
          <p:nvPr/>
        </p:nvCxnSpPr>
        <p:spPr>
          <a:xfrm rot="5400000">
            <a:off x="4500563" y="2857500"/>
            <a:ext cx="1500187" cy="5000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00034" y="2285992"/>
            <a:ext cx="5643562" cy="171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sz="3600" b="1" u="sng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Дом. задание: 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sz="3600" dirty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составьте кроссворд по теме «Лексика».</a:t>
            </a:r>
            <a:endParaRPr lang="ru-RU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6357938"/>
            <a:ext cx="5500687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Учитель русского языка: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Кочина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О.О.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3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Тема3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6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Тема3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7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Тема3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37 солнц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4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8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56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47</vt:i4>
      </vt:variant>
      <vt:variant>
        <vt:lpstr>Заголовки слайдов</vt:lpstr>
      </vt:variant>
      <vt:variant>
        <vt:i4>6</vt:i4>
      </vt:variant>
    </vt:vector>
  </HeadingPairs>
  <TitlesOfParts>
    <vt:vector size="61" baseType="lpstr">
      <vt:lpstr>Arial</vt:lpstr>
      <vt:lpstr>Calibri</vt:lpstr>
      <vt:lpstr>MS Gothic</vt:lpstr>
      <vt:lpstr>Times New Roman</vt:lpstr>
      <vt:lpstr>Tahoma</vt:lpstr>
      <vt:lpstr>Arial Narrow</vt:lpstr>
      <vt:lpstr>Arial Unicode MS</vt:lpstr>
      <vt:lpstr>Monotype Corsiva</vt:lpstr>
      <vt:lpstr>Тема1</vt:lpstr>
      <vt:lpstr>2_Тема1</vt:lpstr>
      <vt:lpstr>3_Тема1</vt:lpstr>
      <vt:lpstr>Тема37 солнце</vt:lpstr>
      <vt:lpstr>4_Тема1</vt:lpstr>
      <vt:lpstr>Тема20</vt:lpstr>
      <vt:lpstr>Тема11</vt:lpstr>
      <vt:lpstr>Тема16</vt:lpstr>
      <vt:lpstr>Тема17</vt:lpstr>
      <vt:lpstr>Тема21</vt:lpstr>
      <vt:lpstr>Тема19</vt:lpstr>
      <vt:lpstr>Тема36</vt:lpstr>
      <vt:lpstr>1_Тема13</vt:lpstr>
      <vt:lpstr>5_Тема1</vt:lpstr>
      <vt:lpstr>1_Тема20</vt:lpstr>
      <vt:lpstr>1_Тема11</vt:lpstr>
      <vt:lpstr>1_Тема16</vt:lpstr>
      <vt:lpstr>1_Тема17</vt:lpstr>
      <vt:lpstr>1_Тема21</vt:lpstr>
      <vt:lpstr>1_Тема19</vt:lpstr>
      <vt:lpstr>Тема32</vt:lpstr>
      <vt:lpstr>2_Тема13</vt:lpstr>
      <vt:lpstr>6_Тема1</vt:lpstr>
      <vt:lpstr>2_Тема20</vt:lpstr>
      <vt:lpstr>2_Тема11</vt:lpstr>
      <vt:lpstr>2_Тема16</vt:lpstr>
      <vt:lpstr>2_Тема17</vt:lpstr>
      <vt:lpstr>2_Тема21</vt:lpstr>
      <vt:lpstr>2_Тема19</vt:lpstr>
      <vt:lpstr>Тема33</vt:lpstr>
      <vt:lpstr>3_Тема13</vt:lpstr>
      <vt:lpstr>7_Тема1</vt:lpstr>
      <vt:lpstr>3_Тема20</vt:lpstr>
      <vt:lpstr>3_Тема11</vt:lpstr>
      <vt:lpstr>3_Тема16</vt:lpstr>
      <vt:lpstr>3_Тема17</vt:lpstr>
      <vt:lpstr>3_Тема21</vt:lpstr>
      <vt:lpstr>3_Тема19</vt:lpstr>
      <vt:lpstr>Тема31</vt:lpstr>
      <vt:lpstr>4_Тема13</vt:lpstr>
      <vt:lpstr>8_Тема1</vt:lpstr>
      <vt:lpstr>4_Тема20</vt:lpstr>
      <vt:lpstr>4_Тема11</vt:lpstr>
      <vt:lpstr>4_Тема16</vt:lpstr>
      <vt:lpstr>4_Тема17</vt:lpstr>
      <vt:lpstr>4_Тема21</vt:lpstr>
      <vt:lpstr>4_Тема19</vt:lpstr>
      <vt:lpstr> </vt:lpstr>
      <vt:lpstr>-Где Вы были? - У лисички. - Что Вы ели там ? - Лисички. Как называются такие слова? </vt:lpstr>
      <vt:lpstr>                                                     Задание №2 Вставьте вместо точек глаголы, избегайте повторов. - Ты взял у сестры куклу? - Да, - ….                я тихо.  - Ты украл ее. - Нет, - ……             я.                                         - Как нет!-……                       вдруг отец.                      </vt:lpstr>
      <vt:lpstr>Закончите предложения. Простое слово промежуток, В театре несколько минуток, Пока начнется новый акт Мы называем все …… На время что-то прекратив, Мы объявляем …….. В борьбе, в труде устали слишком, Дают уставшим …… После урока непременно Нужна ребятам……. </vt:lpstr>
      <vt:lpstr>         Подберите синоним и антоним                 Веселый            смешной      грустный     Огромный          большой      маленький     Мужественный   храбрый      трусливый   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123</cp:revision>
  <dcterms:created xsi:type="dcterms:W3CDTF">2012-06-12T10:37:37Z</dcterms:created>
  <dcterms:modified xsi:type="dcterms:W3CDTF">2014-07-17T19:59:18Z</dcterms:modified>
</cp:coreProperties>
</file>