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27.xml" ContentType="application/vnd.openxmlformats-officedocument.presentationml.slideMaster+xml"/>
  <Default Extension="emf" ContentType="image/x-emf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8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slideshow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2" r:id="rId2"/>
    <p:sldMasterId id="2147483789" r:id="rId3"/>
    <p:sldMasterId id="2147483802" r:id="rId4"/>
    <p:sldMasterId id="2147483814" r:id="rId5"/>
    <p:sldMasterId id="2147483827" r:id="rId6"/>
    <p:sldMasterId id="2147483839" r:id="rId7"/>
    <p:sldMasterId id="2147483851" r:id="rId8"/>
    <p:sldMasterId id="2147483863" r:id="rId9"/>
    <p:sldMasterId id="2147483875" r:id="rId10"/>
    <p:sldMasterId id="2147483887" r:id="rId11"/>
    <p:sldMasterId id="2147483894" r:id="rId12"/>
    <p:sldMasterId id="2147483907" r:id="rId13"/>
    <p:sldMasterId id="2147483919" r:id="rId14"/>
    <p:sldMasterId id="2147483932" r:id="rId15"/>
    <p:sldMasterId id="2147483944" r:id="rId16"/>
    <p:sldMasterId id="2147483956" r:id="rId17"/>
    <p:sldMasterId id="2147483968" r:id="rId18"/>
    <p:sldMasterId id="2147483980" r:id="rId19"/>
    <p:sldMasterId id="2147483992" r:id="rId20"/>
    <p:sldMasterId id="2147483999" r:id="rId21"/>
    <p:sldMasterId id="2147484012" r:id="rId22"/>
    <p:sldMasterId id="2147484024" r:id="rId23"/>
    <p:sldMasterId id="2147484037" r:id="rId24"/>
    <p:sldMasterId id="2147484049" r:id="rId25"/>
    <p:sldMasterId id="2147484061" r:id="rId26"/>
    <p:sldMasterId id="2147484073" r:id="rId27"/>
    <p:sldMasterId id="2147484085" r:id="rId28"/>
    <p:sldMasterId id="2147484097" r:id="rId29"/>
    <p:sldMasterId id="2147484104" r:id="rId30"/>
    <p:sldMasterId id="2147484117" r:id="rId31"/>
    <p:sldMasterId id="2147484129" r:id="rId32"/>
    <p:sldMasterId id="2147484142" r:id="rId33"/>
    <p:sldMasterId id="2147484154" r:id="rId34"/>
    <p:sldMasterId id="2147484166" r:id="rId35"/>
    <p:sldMasterId id="2147484178" r:id="rId36"/>
    <p:sldMasterId id="2147484190" r:id="rId37"/>
    <p:sldMasterId id="2147484202" r:id="rId38"/>
    <p:sldMasterId id="2147484209" r:id="rId39"/>
    <p:sldMasterId id="2147484222" r:id="rId40"/>
    <p:sldMasterId id="2147484234" r:id="rId41"/>
    <p:sldMasterId id="2147484247" r:id="rId42"/>
    <p:sldMasterId id="2147484259" r:id="rId43"/>
    <p:sldMasterId id="2147484271" r:id="rId44"/>
    <p:sldMasterId id="2147484283" r:id="rId45"/>
  </p:sldMasterIdLst>
  <p:sldIdLst>
    <p:sldId id="307" r:id="rId46"/>
    <p:sldId id="308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3333CC"/>
    <a:srgbClr val="0033CC"/>
    <a:srgbClr val="B3D9FF"/>
    <a:srgbClr val="FFCCFF"/>
    <a:srgbClr val="99FF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3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8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0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45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385A-61E2-4FDA-9AC6-8C3799D342F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13F2-A7A4-488B-8CF8-877B86D5E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8AF9-0EC2-46EB-ADAB-9908F81F640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1DD2-9754-4B1F-AF1B-DFB83F3F7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3F4A-02F6-4870-AEA1-D1779760034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C281-5BEB-4781-B165-A7FDB116D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621F-EAF5-4DDF-9805-289993D44A7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0BE8-8392-4C67-8275-D2EDB9F04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ED88-B41B-4D47-8DC3-1AC70497FA4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2F2F-5733-451F-B709-074B04DC9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C95A-FB0B-4A8F-9778-A20292E424B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8572-D4A0-4780-B620-89A425D8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3E6F-EDA7-4FEC-A81A-9EC6265EA1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E227-F63F-4A45-808A-D88BA0E06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57D2-0096-4D25-A52E-71B789CD2F2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15E3-9F9C-42F6-9705-A2F0ED2B7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5B5E-EBAD-4CDB-94F2-3E75A94FF2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EA93-44CE-49DF-AB2F-1AD577496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DDAF-5250-4F52-BB84-A6CC16E4E27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B922-ED05-4161-ADE6-970F2139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B3E1-A9A0-4FB7-82B7-37B39555F3E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47CC-994E-49C1-8A04-9FFC83B58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3C78-4507-402C-852E-B0710E99EEB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DDF5F-0434-449E-8BEE-3233AF9B1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0FC2-A87F-4E4C-91D7-7FC311422A6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0D1A-ACC4-44D6-BB9A-A68D9812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C688-1DD7-48DF-86BE-3227FABD05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515F-B71C-4EE6-ADCA-13D536A39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E5926-B8E9-4A38-AE67-F2FBC0FF4BB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7F837-79CD-4370-8806-1975C681F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B3E2-466A-4994-BEBC-9485DB7F1F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C10B-8620-4DC8-B7C7-B76743EE0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8BE30-0A80-40D3-A063-F5D984C818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E644-4E8E-4A5A-80BC-D36082099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22E5-2E3C-4E4B-90DE-0978C2C1AE9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BC3A-44D2-48C0-B7FB-600635444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E8553-3989-4AC1-AA29-AF836FA83B1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80C4-679C-4E7A-8C30-41F179F5F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2D0E-FA61-4E06-BDE6-ED18EE1DAC7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636E-A748-4C28-AB32-E9E2D4EBF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2BE1-D0BE-4240-9870-CEAC1CAA14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EDBE-CB54-45D1-898E-B91F3C4C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BC63E-4C21-4A42-BAE7-E84EBAE873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1C7C-BD4F-45B0-892C-C3F92080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211D-B7E8-400B-B2A3-B0104B34226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1CA8-6377-4371-B3C9-3F938417B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665A-A9E9-4C10-BA59-BB93961228D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29D8-6A02-4F85-9989-6A8791E19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D3B8-2E00-4F0C-B24E-C03A3983128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90E4-B054-4874-B12A-EBE82CBE7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62018DE-9B06-4DF3-8433-FBC0425E8F3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AEFE-6C69-450D-A410-C9EE2748E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D0E3-8E2B-486A-B778-68B7DE0C0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2FD9-82C8-488C-B3B2-AE4230DF99C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182E-7ADD-432A-A926-9BEF1460E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B90A-3A8D-46C1-94F2-573CD5F6618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5080-913F-473B-B37E-8F833D43F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C04F-6186-42FA-9813-84B62A576F1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D90A4-FA5F-4BCE-A5D8-478198C37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6835-A441-4263-BD28-92E0102FA96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7973-1FBA-4371-AA74-73176EE43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1CCB-D691-4D5E-8F86-4E9DE7E71D6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F023-94A9-4BDF-8264-88189CEF6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63C0-3292-4796-8EEA-00127CDCB71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F5FE-9267-47AF-A739-B0CE63E8E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8D410-F30B-4225-BD71-5999F371DF0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38E3-3329-4BB8-957B-354C998E8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008A-78CA-4A92-987F-8D151182AF6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9070-4CA8-4DA7-9AD1-7DD5EA88A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CCD97-06CC-469A-94D9-A756DA75AA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E167-9F32-4D68-9968-82884277A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96FD-5E34-4656-BADD-6B05E843E7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7D75-9ABA-4BA4-956E-3433E7E981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3A2F-ABA4-4BAF-8110-F67629559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B994-CB6B-4546-A76C-B485D492126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F079-33EC-4A4F-BE7C-63A2202E9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7CC6-1B7F-4DE1-8DFE-6F49B21D08B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C374-6E67-43BA-B56B-62EC70A35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24C7-7D50-47DC-A98B-9C232FE607A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6472-55F5-4537-9C47-1816EE72A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0DE1-39C3-4A3E-9340-E67E7238877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94E8A-C663-4A89-811B-6DC19D9C0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7142-0B41-476A-AD57-E2EB7932538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5BBE-5AA1-465E-B3E4-1A4BA6273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5784-EC14-4814-BAAB-A74D39EC8F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F8277-318F-4CA9-B491-FD05ABC0C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ECED4-A1CF-4BBF-A29D-707ADE8336A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A693-0C2C-4D96-9EBA-E4E1C70A9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3A19-E4E8-43A1-A6EA-C586DDC507E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3D75-3648-412D-8766-3F2C0A28D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D634-8FFA-4F4B-A1E6-8C83D69FF4F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8F5C-198B-41B5-8AFB-31FB10792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D8C84-A3AC-49C2-A134-A47443DB144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8B45-256D-4D4F-AAA7-704E6D1AB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8946-A551-4517-A49F-CEAE6720129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467F-95F0-4119-AFA7-91E16F521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CD56-7F30-4C9A-83B3-727D1FB46F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D87B-D2AC-4CE0-9318-AF58C3225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8C7C-4C5C-4AF4-95D2-F4C5CD10108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6C24-3F6C-488B-8E60-DE1E61F3D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ECD2-0194-4474-B32C-59F89C8C29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B540-8CFD-4EEE-9D14-4E8DB1E0D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E61E-F800-4422-AB4B-2C3835A4C83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C2AF-A96E-48CA-8B78-C64A316EC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08EB-E21A-4F09-960C-D7FF83ADAFF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2327-F090-4302-8507-785C3A597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FD98-7479-43F4-9E3E-554553D8764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27BB-FDE4-4896-B800-DE9A737AE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0F86-6BA2-4C1D-9E6C-AA499946C4E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48E3-6870-481C-8736-FDDE45ED4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524B-D16B-4CC5-AF9D-D2ED2E5B14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430C-3A3F-4F09-92B5-A8B1DE529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CA0F-6F27-404B-B82F-CE238DFDB68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FF80-F704-4194-AB5E-8C9C1CE54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C054-95B6-48ED-850B-6962ED54F26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BA32-BA7B-42C4-9852-11DECA225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329A-A6A5-4828-8104-381575A6676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0B84-0758-4336-841F-2C3B24F02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7F98-49BE-4698-9F28-DBE921AFF09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1AF6-DD9E-4CD2-8192-67C9F3BC7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482F-B134-4723-ABFE-65A433C7E35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9A73-2E63-4661-A08F-E7AEDE49E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0925-1987-4DF8-964D-C60FDD54A1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AF55-8FC5-4455-A790-A36A45C97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E107-A893-40AB-93EE-52C5B24B0C1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FE35-06DD-49F0-B7E6-3924D2695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66C0-4EB7-4680-9A64-62AD1F1247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811-028C-42E6-A76D-AE565AEB0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29ED-D21C-4244-BFC7-6FDF99319EE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E930-715A-4241-A758-35F0CE7F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6317-B176-4645-AFB4-6191B32A399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96F37-B843-4891-ACF6-6DF36EB9B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2192-1596-4330-B8BA-4DE6099712D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BD57-86A5-4A9B-AA84-14D43AFBB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E9B5-FFFE-4DB1-A979-F8379CE58BB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88DC-3338-4029-A730-66D27F878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5D7F-3D58-4FE6-9354-ACD3006401F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5C87-D73A-4918-B6FD-B546FF6ED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12DE-645B-44B3-BA72-BF43C0BEC51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BDBD-E417-457C-A437-2BA050E8F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7501-6CF9-4F3A-B0FE-D43EE3182F0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3D63-8D7D-4D61-9B14-F0CD89EE5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C136-FD84-4039-A06A-534F3E638F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0759-445C-485F-BABC-5BED72753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C3DE-B8CC-4415-87A2-BD767E4979D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92B8-DA53-4C22-B944-29B837AF3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0E22-53BD-4012-B1AB-04EFDBE6585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98-9DDB-42C7-BF6E-6C67E46A2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7598-BA2A-4E0E-8E7D-C46C378005E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125D-6246-44D0-B6E6-EB0010D5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4ACC-5159-4DB3-AD26-CF8CB017722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03AD-08A1-4650-989C-7F60FB91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AD0E-8207-41CD-A19E-C2CC9C5CD4A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A6F7-A972-47EF-AF83-A6EF67E4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8170-DAC3-4F56-909D-76C50EBF04D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E443-025A-4E3B-92CF-FE62B55BD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8A14-53ED-4DD8-BB46-B5D484CBDD6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FF7E-803A-43CC-A6C1-6FA38790E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50B-7BB4-4268-AF4D-3D8BEC731DF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C250-1E96-4CE9-93AB-C01C7396F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B5F0-F0B8-407A-94D4-1A76602A00C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434C-4471-46F6-941D-03B983B97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FE92D-095A-4F90-B5DD-BBC4434EAF6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0308-CBC8-49B5-A60E-97CCB57F64D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7B193-E539-49F2-8D5B-E749FF37DB8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D709-EDAB-4E28-8948-25B35E93830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045D7-B9C0-4CF9-A02C-EAF1B8E5A2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D092-05B7-43C5-9824-FF3DDE685BE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3A40-714B-4BDF-A63C-57E9B5B6FC1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D58B-F025-46CD-9A30-E6535D11B0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3F37-B3AB-40D0-B741-1335A2CB3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D90DC-5828-4EB6-9E0D-249DD65E2F1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FAF94-3015-48CF-811D-6CBCA6456A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030B-C9D2-4D2A-A0EB-1C6D5CB4AA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1D7A-88A4-44C1-8C1A-DD42227A40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450B-D2F8-4BF5-A97C-B064F62D0B3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B608-3B1D-42F2-81AD-396231072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A805-641B-4E11-839D-57ECA4F58A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2059-C141-4A62-B874-AA622F552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D665-1CEE-40B8-BFA1-2085480C949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AA9C-54C0-4794-B94F-81B0C322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D236-214D-423D-A0C5-C0E09FCACDB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3C21-72DB-402C-8BB9-D455DEB50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C758-34C6-4C13-91A4-58093D23592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73F2-E28F-4BE8-BF49-D146E98E3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99CE-E36F-4C36-B48F-291A2A8F23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03C0-8110-4EA5-AB1C-89C608602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5C75-653B-45DE-A869-A2046781C2A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044B9-7B88-4693-9FB5-855977E34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318C-8777-4C2F-BB92-A4A3A6DE809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7CA5-EF6B-4E47-B1BE-A04ADED5A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59D4-5011-4260-BDF0-A45BC0FD95F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1C5D-A3D4-43CA-A64C-51AF46465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A7F5-65F0-4F34-BD2E-8068ADDB65A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CA1D-41BD-490A-8709-D43BF33C4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74D7-EFD0-4170-B234-CAFC0CBDBE1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BED8-B651-4A77-BD40-1ED1A3D10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ED88-5561-4954-B76B-6A62FB4E16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ACD0-396D-4B98-962D-C6202CFCA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B7AB-ACC5-4A77-9517-4710CB365A9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577A-A69C-471B-BAA5-BA8D8BD5B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18D4-8750-41E7-A0B1-7655469B0C8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9C0BB-CD58-45E6-85EF-E87E3F7F4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2ABF-3385-4CCD-9088-0953F217BE4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7E0F-C946-42F7-9CFE-5AF53C9B3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EEB-6EB5-45A6-B442-599A8B3DC89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E842B-6D9A-4AE2-B483-D48BAF1EC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42928-76B1-4ED3-82DB-0B0D909BAAB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B441-6B57-49E6-B00A-187BF736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FFC0-3484-497A-A099-E7A16DE8B06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A196-0E3F-404D-9A0D-43E5961BE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AA98-CDC0-425E-AFBD-5A6263C3F82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3A75-6D02-40C5-801F-F4E48EEA4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C104-4530-4A80-950A-4A55194AF2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4982-2F4D-435B-8032-E338EFB6D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208E-FF01-4143-831C-1D10CB8340B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5F8B-A593-4B20-A92D-8E5BAA72F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4BE2-48C3-407C-BA20-0E17E88FBDC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81C2-9C24-44BA-BCF7-49D50A862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7DBE-A3CA-462A-8EAE-81ECDD3A49E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7386-EAF2-4AED-9D4D-2EA221E43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16B0-02A2-4BA0-8174-08F3B8878B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D60A-DA66-4693-A72B-CA0B5A044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B126-FE84-442B-A722-57D6220BD3F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E6C1-AFC2-40A3-A80D-996E6B261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9179-A259-4346-9614-76C060BE64C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6EDD-4D43-4675-8A72-835AA6EBA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4D16-1859-4148-B310-BE3F98CC023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DFCE-FBA4-4AC4-8EB8-2CBC67154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13A5B11-F606-4718-8DE6-5C3416BBB6D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2586-B21E-47D4-8516-C70A95792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B711-6523-4759-8668-A2D9A509F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80B0-60F6-4873-B5B4-68495CC3796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94F6C-CABF-47AE-BC44-538C64CA8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F9CF-172F-484A-8173-7A4E73B70BE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5E1C-3B5E-4DDA-AAD7-E8FABB2E8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C869-7026-4A3A-BD88-F72D5415BA3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A280-373B-45D6-8623-231C9B3D7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6D22-EB27-42AF-A49E-D4630EED063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6C51-3E86-4110-A276-2A5715FC6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EE0E-9896-41B6-9EEA-34ECECFD793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5FA58-65A3-49E7-B184-150CD6BE6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4522-4DF8-4902-8984-FCCC625882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ADB2-0B38-42AA-BBC4-F6BD0D83121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E8CC-EEC7-46C2-9DA6-5B3B5F76A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FC51-39A8-43EB-97BD-3B4341E2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376BD-F4C6-41E1-9F23-01742DAE15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3C474-8244-4E0C-B532-41CCFEB1A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61A1E-BC3D-4F7C-9C5B-89BBB8F514F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B5B5-EA2A-41E8-8575-FD7D04DFE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732E6-A57F-4361-8BD4-5335B8B66FC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CF20-0B53-43E7-A00E-4772DFBF0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CC38-EAE2-48A3-9CDD-F0B65BF6F9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3DA3A-7E21-4209-AFCD-8CF86CE3EC5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E22F-A327-40E2-B679-B7FC28BE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D819-FC6A-4E18-B021-15140726988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CC1D-CE86-4DFD-BC69-274756661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A339-9C5E-4406-9398-600A925CE2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569D-BB07-464A-9C62-41716ED0A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1C6E-328C-4ED5-AB00-7E932119668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6742-DAC9-423A-A633-DFE4D2602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1DCF-8931-442B-8340-FDCAEDA56E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4145-AEEB-4384-BD3A-0F44A795A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EF78-F98B-471E-92C5-DDD0244D7A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2CA9-BE99-4A83-A9EC-5E995E6FF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89BB-DAB7-49F3-9A2F-80FAA39C140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675E6-851F-4EDA-BA80-F2DB804A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F0DD-0293-4D02-BEC8-CD09023F735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8029-C920-4373-9BBB-0E2D9B8A3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BC18-78FA-4DF2-9C14-7CB0802691B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F981-8539-4ADD-A71B-1C0AEC8FD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4DCA-9231-4B1D-B4E0-D3BCDC63B7F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542F-806E-433B-8B6F-8A84C010A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079E-7ABC-4D2A-BD5D-90B778832D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9AAD-F84A-4C3C-9B09-2E058E9E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459A-54A1-4E98-9E56-0DA527DB224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29BC-730B-407F-B6BE-93398C9EC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DD57-52C8-4B35-9320-03A6F79036D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3F6C6-180F-46D0-BC48-C645B9637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3220-0E74-496E-9A27-776E87DA964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2B71-AE76-48DE-8D91-E283F76C3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1712-F3DD-40A3-8CD9-A48089C2B9F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A201-D6D1-474B-84B4-4E3BA5F6A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3008-1855-4B6F-8777-622C1CBECFF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B6AA-9B4A-4BF4-B3FD-19F02669F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B9C4-3978-43DA-B4D0-7E263E4FAE3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3862-808E-4799-ADDE-F5E25A694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52F8-AEE6-48B9-9D16-766391BA2B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4D6B-2AA1-4FB3-A7B9-68C57CBBA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A0AF-0ED1-4F20-9BD1-98ECD24B714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BD3E-BCCC-486A-AA44-0700953FE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810-8B6B-4D1B-9FFE-DF6235F0598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F319-754D-48B6-8703-F242B7D3B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82E1-FDA3-49EE-A249-D1BA7B8470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2F85-196C-4CAD-89E3-A18539FCF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DE93-2418-40CE-8EF2-4C12348FD02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66A5-A106-4C22-973F-FDE3C14EF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7D13-817E-47C4-B700-5ED0630219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1D81-72A0-481D-889B-694D8B01B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5704-4681-4E2C-AB0E-176D83647F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2857-80B4-4D7C-9B37-048BAA69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2583-404E-41DC-A6B2-C6799E3B98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4A78-78B4-4F6A-A510-089F42726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BB56-6BF5-4659-9B6C-DA6617F1E3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B22F-2AB6-4627-A439-9686F1B19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6CF0-1766-4D30-8A8B-97EE1FC7954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85B8-C7A8-4C73-AB0E-A1682938E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C923-58F9-4D65-94CA-3A42F3C6C9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6B57-7971-428B-8F55-3C3E9DC79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EA8-2FA8-4585-889D-3E1B93E38F6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2800-293E-431B-AEDD-B2A34B6D7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4018-158D-437F-B95B-AA37BCFCC04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7EB2-135D-401E-B30D-F93D55EEE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3F1-6984-4A84-9565-57FDE620D4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03B2-D081-40A3-B80E-BF6EE54E7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726A-F1F0-410B-85AE-AFCA02F28C0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7110-B120-4677-B8F2-0BA59582F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5610-EC41-4431-9111-E7EE757BA63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CD3CA-D040-43B9-9769-74CE8AE7C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5104-5CD3-4306-A725-BE1B7E2286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AA31-B051-4885-8C09-52800257D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6D92-46D7-4473-B1EE-2924E519F0B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5A0D-8CC7-43A9-9837-8676FC351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1A46-F54F-4A3D-98A7-1DCCA5BF371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4735-F96D-4A7D-A92C-E5A3C45F7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4369-3C36-4C66-BEEF-6231E21B36A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9BBF-CFB1-4486-9398-2F9D3A419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D604-BC05-4023-B1C6-B616C3A2DD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2D36-F2B8-4A28-B64E-BF1F0469F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8D93-8503-41BF-A044-FB2DEE93568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C348-AE98-4A5B-BA39-95B4281EC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B158-C735-4B0F-9ECC-A2134DDD560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7D81-91A3-4960-AEDE-F3189595D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574D-66E8-4F8A-B10E-277D345717D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CE9D-AA80-4F44-BC8A-2F384978B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F5F7-1080-427A-96D6-269E0806CB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FDB5-2F31-4489-8E6E-0C7EA3703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4AC3-19EA-4454-BEAB-09A08985E14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FF64-940C-4ADF-AD37-917BB4A33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A72F-A15E-4020-94BC-0A3ED317CCD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AEC-178E-4A5B-8EA5-4D83A1F48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413A-C32A-4242-ACCA-503C4F7DE29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4ED7-1114-489F-9A5C-FE55C5492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2882-E792-4105-A7B6-39D4205072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00CC-1480-469D-99AE-6AF0666B3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A7A5-2C3D-403F-8B01-D436030171D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EE89-BD03-4EA1-8743-5213F467D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CC7C-610E-4E1B-89F0-5EABCE54BF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5A12-5CB3-45C3-BB37-64634581E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C102-668B-4869-95F1-30D59FFDF90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0D57-2F31-409A-925A-5092F2683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AB6D-09EE-4FD7-8367-76BA405C5A8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EFCC-E9B9-49FA-BD0C-6E69E4D7ECD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30F67-8EEF-49D9-B46D-53A72680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3C6F2-860B-4ECC-9C05-650EF35B312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FEB25-7B53-4B22-95CB-3CDF609286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F1AB-3B9E-40E3-8852-ACD55809071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1BCF-FF6B-46FE-A69B-04D089D5AF9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2F0E-7F77-4FA3-B045-5ABA65485F0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1860-9076-44B0-BCD1-67251CC078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0C95-ABBA-49BD-AB99-D48B092EA3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6760-036D-4673-8D8C-DBF1BA5292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1267-85FE-4582-8E72-E4EE077508D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8638-4CC6-48D0-A605-6F8AEEB3E74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F4032-A05C-40B5-A89E-B74B471C74A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DF6DC-0AEA-4013-AEE2-4FDC8FB60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300B-4380-4525-803D-2DBA9A11B02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EA8B-2507-4111-B4B3-AEB32CED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1D99-DFFD-4EED-AC32-BB6EBC8F1E3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00F7-8449-41F9-81E5-9CDB52D5E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8C52-F3BD-4CD3-A006-2DA0E4407D8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29B4-6B5B-476E-A710-89419C36F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004B-1E8E-49CD-8680-930A1DB4E49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6DE5-65B4-492A-A475-A46D6F6EA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1ADC-64BC-44EE-BFC6-D07D3557AD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1D27-772D-4165-9074-80E5255AD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806F-1220-45FA-804D-AEC44847A5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5ECA-8853-4E5D-9CAE-EF27D8166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D3FB-FEA3-4EB0-A12D-B91B284D009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9025-1A80-459F-ABEB-8EF546C28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561A-5F00-4EA3-9C85-F14904DCC3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5E1A-72F4-4A5F-9EC6-C2CF4431C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1C8E-E1A0-4B28-A9AE-1D381B4D1D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1515-8A61-47EF-8FF8-D9E898DB1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392D-D701-4A5B-B36E-CDC6E0E9D44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843A-6375-45A4-B8CA-3BE20EC06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1718-1A0B-4A20-BB0E-5295F47340F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4403-6A0B-435E-B3AF-2F2B3BF53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8FC96-A74B-4688-8219-22F0C19BAD2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F0632-63CE-4497-84E9-5B85D0167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D2BE0-B47B-4D8F-85CB-68629A45547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D28-9E93-4191-BFC1-4C4E902B2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F6F0-2793-4357-8E68-04DEE2997BB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78CAD-F81C-405E-A388-2DD026BC2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3892-0D05-4766-BB90-FAF88C6AEB8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E125-6F9E-478F-9180-439B0B052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C85ED-3483-483F-A479-D6CE9D39C11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2587-73BB-4DE5-BB35-49C7B7695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EA868DB-A27A-4CE8-AAB9-CC353C1685F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CFA0-FDF2-4AC8-9039-AFC3EB440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6784-B6B5-492C-8532-AB3005C3006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C6EF-8B93-416D-A1F3-E2EF7DACB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F335-06C5-4E08-992E-6D023E73DA5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3D4A-5095-44E3-BFCE-6A750B26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34C3-AE3D-4B83-9584-A791F40E88B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6C03-6CB1-49E2-B8AA-21135103E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7797-916E-4A70-AF31-CF20831F5B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4C8A-F82F-441B-9696-4C3A2CDA3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2E576-2E18-45BB-9AFC-0383127B438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22BD-735E-4278-BEB0-19460D6A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C229-E1A6-4547-9186-228911DE2D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D79B1-9137-4974-A99D-64815208B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8D54-6FBE-4B0A-A8AA-6D77B795F22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2D52-D58F-4E38-B3AD-0B43D581B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7782-049F-468B-990F-890662324F9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C8F8-C8C5-40D4-A02B-5F48485B7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CB40-24DE-4809-AA07-8B4ED7D14ED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D0B7-9DD5-47C5-BEC5-7E51C4C9E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175419D-4A24-41FB-8899-475ADEACA1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A53C-657A-4111-8027-F7303D7B4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A21C-A1B5-4E55-AFF3-8753A154A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2034-3B80-4854-BD10-9AD011F792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67AB-44ED-457E-AD2C-55893BCB5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ADB5-BFE4-4401-A7F9-A0E4F96E7E3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EE63D-CBD9-49C4-BDD6-505409B74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F18B-57CF-4098-A502-62A16321837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AD801-3151-4E3E-BB92-7A5A97D12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A0C2C-CC2D-4547-B017-A4193248C19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118F-C997-4223-A6A4-B7E0F4ED4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3E62-5A52-49A9-B920-17680728E15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F30C-2339-4A63-97F2-8BC7C0BFA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126F-76A7-4EFE-9E14-7E93253F6DD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26A3-9B2F-4335-9931-A68A2606F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7F9A0-A3AB-4365-B991-8B2FDA699A8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17A6-F093-4E96-90B4-1CBD30B70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CA08-5EF5-40B0-9BA9-2DC3D2D1EC9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0A506-0938-4422-BBFA-0637082D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284C-D2CF-4CBA-8A45-7CCE91A13C6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E36E-4936-4976-9236-AFD0C16FD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0062-240C-40A6-8247-C67790B5E83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27CC-DA30-4870-B400-65E4687CE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62D6-9AB9-433D-B5CB-476B1C351BD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C0B1-5883-4CA1-A8D6-0EE9A2DB2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A2B7-6E98-4E0E-8DFF-5358C733034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A3DA-503D-4C06-AB39-B1A606F47A6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8BB07-693C-46A7-B5EA-BAFF59AD0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9A74-1323-4C51-9FD2-20F0B153D0F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4659-768C-4F05-AB21-58F1B6020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A758-7905-4724-96F8-FBCB48BB456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98FC-7E77-4DC9-B86D-90CB4AFAF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F137-7F79-432C-AA0C-641E4799882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6522A-C517-48AA-AE44-A6CDBEFE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D683-B367-403E-89BE-DA09DD851FD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7F09C-1F98-4303-A8F3-3CA2B6279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259F-15D2-4B29-B564-642DB2A7619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CB9B-5DB7-43EF-9576-1BAD2DB07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3F99A-B77B-4348-B4CD-9225E8623A9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73D8-E447-450E-AA83-7B747B7F2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A44F-ECC7-4F2F-BBE1-5FC490FC49A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0EE4-DBE0-4149-8BF4-39D8D3842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659B-48C2-4C44-AA5A-6F0534F74A8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79CA-8BAD-4364-A73D-2124F0EBE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9187B-73A2-4365-9497-1D1240BDA28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CBD47-B6F4-495F-97FD-1F273E28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CB5C-535E-4CBC-A09A-03422C730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D92F-8D57-4D00-9405-52B1BD16EB9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1E5F7-4955-45C3-9A60-E04AB5D96C0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D6133-24CE-42CA-9370-CE276E0EA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3BD6-16FD-4A89-A245-E443083A52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B7EE-A2D9-4AFE-9F65-4C6EDD9D1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4A6D-953E-41C2-96B4-7AB0F645850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D212-55BF-44A1-99E2-ABEB70F69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57A4-478F-4CED-86A7-6330B223461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C460-E3DD-4637-A193-ACF1906E6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A607-0308-46A7-9A8F-72483C760F5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64B1-95E8-4FE4-9C25-9CAB84829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023D-4418-409D-8584-ED34999A66C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0DA9-C824-4FB5-B09C-0079ECF2A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00C3-7538-451D-8045-8C8329646EC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215D-568D-495C-874A-8936FC864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80B3-458C-42AB-8ADD-99743BA09D0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EEE7-409A-4C4C-90B2-69C4B2D87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1D2B-0C1D-45D4-AAED-8763CD785CD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3176-0E77-4401-9BD9-04312D300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0C3D-877B-4C0C-83D4-842106EB6F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7FDA-FBB3-4FD7-BB04-CBAC6E08A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EADC-0AAA-4B9C-AB1D-F4767119C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14E1-637A-427B-B2E7-9A62BC6F7F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A52D-5617-4C9E-9114-B87D9B8C13D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40A8-11BC-49B9-B4A7-1FFA89D75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DE57-E3D9-46A0-B3C4-380BDA5C66B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4AC6-598E-4E29-8731-BB3974648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79BE-08FA-43C5-999D-8A94FCAB0CD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3D2B-6AE7-4EF2-8D2C-EF1AC5412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AA24-6599-49B5-B5A3-3387A1930F5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A87D-01C5-4695-B33E-1621BCC74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03E7-2E1C-4229-86C2-6679F9DFBF1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2589-45EB-41C9-89DF-C9B1CD782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8024D-C24D-4342-9EAA-1F2CEA2127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63E1-6D2D-4647-971A-F67DDBBD7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1D9E-0D31-487C-B7DA-690630303A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91BC-635E-4F38-A1D7-144AC8FB0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E976-BB16-4467-A014-91604B8825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A3E3-72A5-4628-ACB9-B9B826366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5A18-1871-4391-8C21-907817E8332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FB45-90AB-462D-9E69-E54F5A0EE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CFDA-35BE-47FB-AEFA-4665367E04D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DA70-D8BD-4AAB-985A-E00BF45B6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9E77-9397-499F-A3D0-D58B4E926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A1EF-F41A-4905-9E00-CEBDA080B95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E5E9-68D8-4BDB-AA04-AA3F97C6158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B6A0-0E18-46BC-BBB6-2DC09DFC7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1B60-96FA-42A4-87C6-C5721BDED8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2C7-7C9A-4813-99AF-C93DEA6BA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2658-8E79-4C8A-891D-54CD6D1A59D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7043-D1A0-4E67-8B86-F2F5C4883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DD08-9BF9-409C-995A-8969228C41B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5992-4024-4A8F-90A5-7D3E8E4C0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DAFB-FDC3-4402-A093-C5DCD478AC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996C-E37E-4F66-8AF5-EAF91CFFF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6E85-EAB1-4326-AA96-38AE399B666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753B-F53C-42D7-9DBD-6AE02E50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DCAB-BF0D-412D-9DC6-86A4FED3DB1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3381-8B65-45F1-9DA4-A4C435E39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A033-4228-4010-A941-652E188C965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3AD2-3B23-422B-B663-1914780BC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B5AD-EA11-4C4C-A667-EBBA27DCDD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55E8-2C1A-4EB6-A02B-DAB33C351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78F6-B3E1-4C31-8CE4-87717F4619E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E299-1A66-41E7-852D-20AB10264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F11D-6C5D-47A0-AEC6-1096FA4DD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4BC51-2F04-4BF2-A7FC-35A78F17D55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6E3E-AA70-4393-8BD6-1613A10D221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E690-B03D-4BB8-8FA0-FD8CB847B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4FC2-9E8D-4BB7-B24D-A4839A78C16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2AAD-89D6-42E7-840E-3825027C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6099-D241-4C0C-8DDD-F094B8B5965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F976-53C8-47EB-ADFE-73B0C1B65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C39E-44A6-4BD2-8D4E-766589BA208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30EF-4ECA-44D0-8107-04F1E177B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A84F-BA7A-484C-AD74-6D99C911F6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DCD5-BE64-4674-A9F0-CFA019830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C4B0-C36D-46B7-8B41-C714595C904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66C1-AFEE-4A10-8DDD-492CEFDCADD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CFB8-7A2C-4F17-92E6-C0C6F4F3CB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0520-5BEB-4A7A-9D50-2403D50EE1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736A-A222-4D2F-9DA0-579C851F9B0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EB65-0344-41C9-960A-783ADADAC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830B-CD3B-43F7-982A-D8964CCF5B1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DEC4-79D8-4301-9FD6-AF74466602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506E-BFDE-4B9E-BE82-1E6316CA5DC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8077-E950-478E-A313-059DB269E60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6FD98-02A5-4C00-94AA-1CF6E59E48A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5449-4B4A-44CA-BC09-9513F2E19C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2A4C-7CA8-4CBB-BACF-3BB783E5FE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B218-384C-4D82-97C1-F73D4400AEB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62A0-C0C3-424A-BD8D-99799EFFE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E5D8-28D2-4DB0-8C5A-3C9D10F389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103D-CF75-4C40-980F-374A75C43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302B-00A0-489B-A340-75A1B30EB39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83DF-85F6-42A6-A94C-FCB24DAEA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BB28-E3CD-48F5-B9A0-7E261BB43F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7D16-9B76-42E7-93D7-A6E06BB67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2F41-726D-4988-B64B-C0201FBFF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4598-D20C-42E2-B2FE-7D8B1B98265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1D5A-125F-4106-B147-45CF8FB3D98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532C-07FA-4316-999D-D4BA3D488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57AC-4186-487D-909C-BD569AC5A6C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F9A7-EA96-4F6A-9145-581E0261E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8E94-5195-411A-B071-D97E1B93C7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6736-BEA0-4364-8AA5-B2FE1CD1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3A8E-056E-4647-BB50-CC87C29C357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B750-2464-448B-A7CB-25B499B3C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D95C-0B99-413E-AE21-6BFC9070E96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3FDD-EB54-4E86-BE18-281F17A64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8B17-AF50-4A4B-89A5-4A16629BA52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E748-7D3F-4F97-BBE5-478E97BBA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88A8-810E-4515-AD9B-0513114E113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4C8B-178A-40F0-BF36-F9C06DCD9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79E7-F58D-4C3E-B5FB-65A6226DAA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69B76-6D0F-45A7-A387-8C1BF0C8B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692F-AA26-4487-A7E7-DD7889956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DC45-DC69-483B-A1D7-1F492FA0E5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798AD-170D-4149-8CB3-958D00B619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48D2-1247-4278-9974-B9911E52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418F-F2E8-479A-9930-4B75822189E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BDA4-917D-4CCF-A065-DEFD702CB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1CA3-92ED-4BF3-95C5-5A5B205ECE5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4F32-3A11-4296-B51A-CD889826B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FF9A5-6A10-4688-A886-8ED4CD2CE4D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6957-1655-459E-ABD0-A6EB8304F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257E1-C8FC-4ADD-B8DD-89CF3CB579C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0EDC-14E7-40D1-933A-4F95AAC1E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6587-B6AF-476B-A962-CC1F186DCD7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4020-EA88-4518-8008-BB982E8CD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3FB4-BDE9-4792-8DDB-EA72A18DAE4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F174F-8FFA-4909-A37F-FBDF6E49E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0B8B-E4D5-49C9-9751-C37A447DA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F612-B6B0-4F92-9FFE-6772CD302D9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CE05-F57B-4907-A7C7-D3722ED51C8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9421-A8C6-4081-8B91-894633EC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2290-C693-4237-A211-053F8D1CDA2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3B5F-E2E4-4012-ACD2-CB72920CC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087B-92DC-4B8B-AB0D-12A4725E0EF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F186-A48F-4402-83F5-294FBE430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5B6C0-043D-4C30-9482-083DB963493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AF38-88D4-4AD6-B73B-2195E35F1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C158-BB7F-48A2-A807-80E6E269A75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0DC5-AF1A-479B-B448-8975FB6F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F96AE8D-AA65-4BC5-8F14-F312BFD155B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D484-0031-47DB-8986-7E155DC35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F2E9-EF09-4D89-ABB9-91537BF95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BC4E8-7C45-44B9-8AE3-A945487FE7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B0B2-8A13-4A9D-A426-BB97067B1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E3510-FD51-4622-9AED-A980C968D43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2BD41-E5B0-4888-8D0C-06A74AAEA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A5FB-5844-4C19-8C87-19E36539A4E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1358-6D72-45DD-A19B-715BC7BD4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3CB3-D505-4CD6-AC88-DA8CBF62981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0D43-8FDF-454D-AB64-80969F8B1C1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9E28-B52D-442A-983C-C41EBF71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636D-CB92-49D9-A466-6D50E506E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8DCDF-1EE5-43FB-B8BF-BAA32C4C169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49A5-F1DF-42A7-ACA6-1599866B4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C207-4972-4B27-9555-494CBB38F1D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CE1B-0642-4DDA-99B0-0A3F4EBF2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3FB4-FFE3-4975-B42B-963598F3B8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BBEF-11D2-4D74-A4E3-EADEC5745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57370-5AE3-4C15-B0EE-4F9D00C62EE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85BE-D610-43B7-BD77-00DC09E5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E0DE-9718-4AB9-AB9E-4AC4EBA3815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6551-A2A8-4D3A-A362-E3AC8C536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847B3-18BE-44BD-AC82-8FD2323720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5B71-1544-448F-B497-23B007CF83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BE174-7B45-4BCB-867E-DFED1DBB9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1643-DCE4-4DBD-A794-304D9B84403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606BA-F166-45E5-8D64-A4011F9B5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C9340-4AF0-4B06-B419-D55128A423C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6BDFA-F194-47F6-922C-484CC7823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2BE9-3E4F-4D01-8B8F-58938A3BB9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1229-7507-46FF-95E8-465C92A5D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5E7B-E1BB-4986-A9C4-9E5048083CB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3A22-563D-4690-B1AD-50627C847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A9F1C-2CB2-40B4-A7E6-22AFC19FC26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1FE14-C3AB-41E5-AE8F-49A9984E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ED068-1A25-409F-904C-3489EE86B25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EC94-C409-4881-A925-B487B9FF7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6F1E7-F472-457A-985D-6A0395F65D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B9E7-3F03-40A8-B7B2-00982DFBA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20C1-E47A-405C-9CA6-236C9D33924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7894-3C60-4D0A-B135-0A8EA5ED3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F6108-B82B-4A37-8585-18A54484CB8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4ECF-0CCC-4151-B36C-D01FB57AA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EEF23-570D-418D-965B-82C2E2F3A08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8C13-17BF-4133-AD04-A6AAF57A5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FA25-5F1D-4E2A-BBEE-4523754D661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20F5-8BA5-4484-AC15-9159B73F4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71B8-47B1-4528-8B40-8A450D1075F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6482-6628-41E0-AE5D-87EA30DA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D93F-A6DF-42DD-8CDC-702B979700E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0A8D-4D44-4D93-A338-097765C79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C9F1-34F6-4E3D-B005-C0FC7B25A98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6EC4-10A8-4584-82D0-1E8ED58F0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37DE-7494-4980-B073-C7421A6FDDC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7F2D-273F-418B-A3F8-054A8B946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8289-A563-4E08-8CD8-D48F977899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322A-F2E8-4784-880D-A2F170A36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C43C-1052-4739-A1C5-2EF9E6359B8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64C0-FC02-4F4F-AF72-9073151E2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0982-8643-4F95-9744-9EBDE8D49AC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8763-20F9-4EBD-A7EB-42CA5553C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2825-E8A3-49D6-B878-2C2112C47F3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5C49-EF7F-4643-801B-4CDEB0535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3FFF-FA38-49D3-82A4-E146AC66FE3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6251-EFF7-4F7F-A5DD-10F619C7A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D559-9624-49CC-9F18-95501A82AB5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6416-FCCB-4A13-B77A-37AC2A430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B9E3-1203-4F02-9824-F1FCD5D8F6F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6F46-5AF2-401D-BE90-73018CB5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9874-AA64-4551-AFCB-3264B22E2F0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9B7B-937C-46C5-832A-E8844752A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C3C2-22FF-4441-917D-84A00DD82C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B5AB-4C40-4F13-A488-08542D18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B930-0768-40C7-884C-8E8EECA845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C311-DFD0-444E-B4A6-E179FB676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8188-F99C-4055-9BB8-E5DC59F2880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6446-3E70-4B5B-8706-DE0F5E475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45EC-4417-444A-AD11-CE27142FD15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F24C-2561-473D-A520-407E49943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CD56-3D21-437E-BDCD-BA9381147A2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8796-3C28-4F78-A623-4822A3593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7975-E0C6-4952-943C-AD6F642371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BB22-07ED-42F0-9B12-D76C16815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2B8E-DB62-4823-A1F9-83837204AC1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777C-B94F-4189-8F43-D9A76829C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32A5-4E6C-49F8-A406-45DD2B33516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FDF3-FC3D-4521-A2A8-09BC67248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4EAB-A177-4A2D-A50D-FE5C9AB9243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FB42-8205-4045-8941-82A14A00C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55EF-6EDF-4579-90C8-16F1725E932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EC9C-4799-4E54-87DA-20A1A370F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DEE-F94E-446C-BE51-C036E2BA7C2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0C8F-4705-4B21-A79D-88E9A9CC3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299F-B0A7-4EDF-8957-72F4FAA54E5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BD7D-062C-487B-96C9-D4C22B762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9D23-0858-480D-B00A-17035E9DEF2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68FA-E09A-44DD-8CA0-2957427F9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4034-F16A-4534-A013-3C127CCBFE5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06E8-DBCF-4AC1-86D8-C2FC68569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3694-E6BB-476E-9EB8-347F6ACBCC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B48B-78F2-49A0-A001-0B6247C4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CA0B-5526-4BAA-A89C-21B808DA849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949D-830B-4C31-BACC-8063BE9DC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9F92-3579-42BC-B264-D8D29DF9CB2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B109-E9EE-42A5-913A-08DF00216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750C-F217-47DC-B65E-192218A99DF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B86B-AAE7-422E-A94B-C8215E95A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683B-F7CD-4298-A500-E3469E1F461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4A97-A27B-43A8-AE52-71ADEBAE8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193B-9D9B-4EEA-A31A-8D010C61F6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A11C-1CD2-47BA-92C9-7F973A1F1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AD43-3A12-44C0-AFFB-508B2A6C67D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BB42-6BF9-4FAD-A808-92541EC08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6774-9D21-43ED-A4CB-B1E546F26E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3668-75F0-4010-BCFE-1C140A7C3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61DF-94FA-4EA1-B954-13D983C7721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8F37-9ACA-4781-B06E-AFB36B94A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4253-C2FF-44F3-8EC6-20DD66BE2E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671C-1921-4F70-9D03-6B81BAA43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DF8C-9206-4F45-A607-72E44C4EB16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23E9-8DBB-47DF-A32E-BD74ADC40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CD2E-CF4F-43BB-A872-CDA4E9FB5CB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C816-90B8-489B-B32F-E17DF7EAB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33CB-2CC7-4624-A3D6-A724488A5D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93CC-E1E4-4008-B186-9BECDF82EFD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5A74-4DA0-482C-96FA-658558F55D6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6E979-398F-4C6D-8130-DB3458E16D1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D5EF-D260-4FC1-889A-BBB56B91A08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F992-50BF-4628-915E-561523E4192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4413-5459-4BAB-9F05-91ACE20303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3E5C8-3653-402D-A62A-B2D13511697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C34C-2B97-4E99-B9E2-234B3BFF016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376F-4299-4593-952B-B12164A12DF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6D0D-15DB-4DD5-8781-1C0FEB335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D284-9AE3-4AA4-98A0-515445BF4BF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53AC-E646-4F90-9B61-3BFDB98646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E3FF-21C8-4FAB-A612-335FDF58B4C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2041-4EFD-4509-9105-036E342B0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94DA-2020-4725-AABE-0D0EC043C1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B94A-89DD-4A40-B3C7-DF5E1AC7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AE1E-8485-4DAA-AEE0-BAD3E3AC51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0EBB-92FD-43FB-A004-F276F4A0F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AB938-0BBC-4635-BEE7-336026275D2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56AC-8CC9-47D6-B34E-CE7ABECA6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1262-22E0-4989-90F6-9F0FD01B48F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6869-A7DF-4648-ABD3-B65019F4B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0FA5-93C8-4037-9DBB-A1A16EB8961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CAB4-7BDD-4016-8BB0-177AC8943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51610-4AD9-4138-94D6-2B1EB9E3C94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D81C-0D86-4B87-A3A8-52C5A49A4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FC4D-226E-4140-ACF1-010B08D16AB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FE7D-E10A-43FC-8387-1CB812F13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8DF6-B7C7-43B6-AF03-6DC0699870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7BE2-9B6E-4B32-AAEC-C43696354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456A-ECD8-4051-AAAF-0C6A9E5C20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8EAB-B804-4D1F-BBA0-93F893D88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0F7-1E72-41FF-8AF5-384C149BEF9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3564-09A8-4E7F-8F23-EB3BC4498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52FE-D7D7-4A07-A4E5-2EF33F5AB5D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5BED-4AE3-4CAB-A474-727B5B405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E41D-BEDB-4B9D-BAD2-EB9ECE0F028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6F0C-37E5-4F8B-808E-28C2D1239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8129-0889-440A-B9B9-4D8ECB189A1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1483-73DD-407D-B03A-AA3260696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F3F0-B525-430F-AE80-3CC1B4F12C7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AD4A-B7A3-4CF8-82CE-6B98024BF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779E-733A-48E3-BA23-E88C5F87B8F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6F1A-0FBB-47FA-A6AA-46783C3F3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6EB5-CEAE-43BD-A854-781E4C266DE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A902-EA4C-4B4C-9286-7AC0C7123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1D38-50AF-495F-9247-FF3B6DD2FAF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FE25-B996-4831-ADCD-8D6E78EB1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E0B7-3321-47CC-A0C5-7E883859C89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BD73-BA48-4B1C-916A-65677A1DE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C17B-EC61-432F-88E1-90AF98CD908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CE96-C49E-4D8C-9546-FD99EAC2D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3910-57C6-49EE-AB86-B5AA81D1EB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A408-B4B6-492D-B8B0-A533EFB46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9CDB-B5DB-43CD-9E7A-51112994B6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37D6-D5B9-45DD-9DBE-199FFE0A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7DB7-13CA-4BE8-BB0A-E5DC4812D54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6073-1EFB-4354-B0A7-475EC8FE7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AED67-0EB7-4F6F-B115-E86C08CC122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FBD5-2F04-4747-B825-A4ABD2C5A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8ED3-3D4C-437A-A066-09C9909260B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29502-28A6-4321-9744-479869A4C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7D88-103B-4374-8F91-EBC9F32B4B2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FEB4-2B8B-4195-8C4C-DD50FEB86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BDB3-710B-4263-A4E9-DC7BD9DDE09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7E7B-FE5B-40BD-8038-CCF784728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D535-DC92-4FF3-813C-E9961611587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DA3E-A928-440A-8678-DF038E4F4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9C32-F9C1-4FC0-840D-70E1ADE860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F86B-AD53-4E72-A436-8BDFB2F2A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D6CE-5227-4BEB-ACD5-78A45E5C9AB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05E0-C481-49C0-A260-D6500DD18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995D-FE41-49FE-80AC-31C474DFA56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A8C9D-7BE9-4C31-97FE-7B89DC2A2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B9E4-1722-40F0-AF15-A9A9CE676A4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A648-7CD1-41EE-96B9-8A7754B99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F4AE-A99D-4930-9021-0D4FAF206C2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A13D-FC60-42CC-B22F-F5FE9A72B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7334-5277-4B00-92DB-7025849A51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1586-B309-453C-BB21-F81E47C32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E143-0A7B-4255-864F-F72BF9E3D8C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02B8-CE32-4744-96C7-38DCAF072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3C75-D1C8-42EF-9CCB-F560A62D562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60FA-968B-43D5-A191-BD5A8BC3C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EEAD-2924-42E9-9365-A945A46945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56B1-B7E3-4440-8CD7-0A3A5499D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FF93-EBCB-43B5-A7D3-42E1873A42E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E211-C527-462A-940B-E69DD2957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39D4-0462-4252-A323-8D58B68C9D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A660-996E-4AF2-9E67-2EEBE361B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A29B-E32B-4CDF-A556-4D9A32C810F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3A52-82C0-4E67-BABB-1A6D5F36A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401C-D3C9-453C-92EF-4F1D773CD63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139B-C6F1-4181-A20E-7C03C7398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1DBB-4030-4AC4-9C79-AD94368A32D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3968-9FC0-49AF-8536-C817D96A5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3BB8-18EF-4840-9CE0-B2FE904B148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029E-DAE1-4B61-929F-34F4FABA26A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90BD-3A7C-41C4-8389-C298D909FC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D1BB-4AA2-4515-A9A5-0AECF16F6C8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A244-DE21-4F13-AA5A-38959E531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25532-D40F-4698-8B73-DF97C072DC3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79A3-E638-4097-AD0E-62347ACC9E6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0359-A706-4F3D-B062-DB7CE7944E8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22801-44A0-4DFE-A136-5F44B29D8F3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8585-57BA-4662-836C-EE0746043A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3662-7E60-45D5-8A9F-9D3E6CCBCB6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6C48-CF08-4482-AA4B-6F3491A0B24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1B5A-3D79-40F2-B80E-204C921D315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10F4-60D9-42BC-8BE6-8700735BBA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F8A3-B34C-4275-9E14-E882F7210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97D9-E766-4CB8-9D00-65990161D16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0C58-D67B-4DFC-823F-9DCAAE12E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9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1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17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07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9.w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1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image" Target="../media/image17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03.xml"/><Relationship Id="rId7" Type="http://schemas.openxmlformats.org/officeDocument/2006/relationships/theme" Target="../theme/theme29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30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image" Target="../media/image9.wmf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image" Target="../media/image1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image" Target="../media/image1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99.xml"/><Relationship Id="rId7" Type="http://schemas.openxmlformats.org/officeDocument/2006/relationships/theme" Target="../theme/theme3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40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0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11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1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9.wmf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17.xml"/><Relationship Id="rId7" Type="http://schemas.openxmlformats.org/officeDocument/2006/relationships/slideLayout" Target="../slideLayouts/slideLayout421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16.xm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image" Target="../media/image9.wmf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image" Target="../media/image13.jpe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66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60.xml"/><Relationship Id="rId6" Type="http://schemas.openxmlformats.org/officeDocument/2006/relationships/slideLayout" Target="../slideLayouts/slideLayout465.xml"/><Relationship Id="rId11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64.xml"/><Relationship Id="rId10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63.xml"/><Relationship Id="rId9" Type="http://schemas.openxmlformats.org/officeDocument/2006/relationships/slideLayout" Target="../slideLayouts/slideLayout468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46A3628-5C73-4F13-95A1-07372B8DC77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FF02626-7F3C-4C30-8272-E02C8C592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  <p:sldLayoutId id="2147485538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DA96B-3763-4614-9FE4-C62C828F320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ABF58-C735-4634-9D0C-AC40290F7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59A23-A82B-4A42-A22E-9EBA96F8C5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BC2B7-D02A-49ED-9010-144F10783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0" r:id="rId1"/>
    <p:sldLayoutId id="2147486001" r:id="rId2"/>
    <p:sldLayoutId id="2147486002" r:id="rId3"/>
    <p:sldLayoutId id="2147486003" r:id="rId4"/>
    <p:sldLayoutId id="2147486004" r:id="rId5"/>
    <p:sldLayoutId id="2147486005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1C9C22C-84FE-4688-9958-C18E0924092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5CD3AC5-D9D3-41C8-9EAA-016528B4F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  <p:sldLayoutId id="214748567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327B7F-CB45-4970-AC49-B898A1B4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8367EB-666E-444E-86A7-67D70A543C9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6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C5CF4E9-CFF1-4B33-8EE5-D5DD588D943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4D3EFBA-5A2B-44E6-80BB-C3634E007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  <p:sldLayoutId id="214748569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38912-93FF-4B76-988E-00431A0AD8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DA853-106C-4F5C-92E6-01130059E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4" r:id="rId1"/>
    <p:sldLayoutId id="2147486007" r:id="rId2"/>
    <p:sldLayoutId id="2147485695" r:id="rId3"/>
    <p:sldLayoutId id="2147485696" r:id="rId4"/>
    <p:sldLayoutId id="2147485697" r:id="rId5"/>
    <p:sldLayoutId id="2147485698" r:id="rId6"/>
    <p:sldLayoutId id="2147485699" r:id="rId7"/>
    <p:sldLayoutId id="2147485700" r:id="rId8"/>
    <p:sldLayoutId id="2147485701" r:id="rId9"/>
    <p:sldLayoutId id="2147485702" r:id="rId10"/>
    <p:sldLayoutId id="214748570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252DB-7700-4850-A375-4270D38942D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29141-3B56-419A-950B-B81D4263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4" r:id="rId1"/>
    <p:sldLayoutId id="2147486008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C67352F-A7AF-43E9-89B4-1F0340272E1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1D5BD3A-6911-47C0-83C1-321191D6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5714" r:id="rId2"/>
    <p:sldLayoutId id="2147485715" r:id="rId3"/>
    <p:sldLayoutId id="2147485716" r:id="rId4"/>
    <p:sldLayoutId id="2147485717" r:id="rId5"/>
    <p:sldLayoutId id="2147485718" r:id="rId6"/>
    <p:sldLayoutId id="2147485719" r:id="rId7"/>
    <p:sldLayoutId id="2147485720" r:id="rId8"/>
    <p:sldLayoutId id="2147485721" r:id="rId9"/>
    <p:sldLayoutId id="2147485722" r:id="rId10"/>
    <p:sldLayoutId id="214748572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27C319-1A08-4486-AB5C-6E65967B492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10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D902B-8280-49A2-9E4C-58FA1F2BB4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875E61-D8B6-4C89-974F-E7D1F0E93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4" r:id="rId1"/>
    <p:sldLayoutId id="2147485735" r:id="rId2"/>
    <p:sldLayoutId id="2147485736" r:id="rId3"/>
    <p:sldLayoutId id="2147485737" r:id="rId4"/>
    <p:sldLayoutId id="2147485738" r:id="rId5"/>
    <p:sldLayoutId id="2147485739" r:id="rId6"/>
    <p:sldLayoutId id="2147485740" r:id="rId7"/>
    <p:sldLayoutId id="2147485741" r:id="rId8"/>
    <p:sldLayoutId id="2147485742" r:id="rId9"/>
    <p:sldLayoutId id="2147485743" r:id="rId10"/>
    <p:sldLayoutId id="2147485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94325-BF69-40A0-AB3C-BE1B198055C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AC70E-8013-412E-81D0-C4F199DC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04412C-1959-4A53-8612-CB5CB7D89A6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DA763-D377-4ECD-9B48-56FF8ED41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12" r:id="rId2"/>
    <p:sldLayoutId id="2147486013" r:id="rId3"/>
    <p:sldLayoutId id="2147486014" r:id="rId4"/>
    <p:sldLayoutId id="2147486015" r:id="rId5"/>
    <p:sldLayoutId id="2147486016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D92A015-E6E4-40FC-B60C-725659D266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558156F-59FA-4FD2-828F-92E5CD5D5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  <p:sldLayoutId id="214748575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8C60F7-3E3B-4EDE-8B51-EC46B7DFF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629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0047AE-ECCF-4342-AB18-118F4E0B949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7" r:id="rId1"/>
    <p:sldLayoutId id="2147485757" r:id="rId2"/>
    <p:sldLayoutId id="2147485758" r:id="rId3"/>
    <p:sldLayoutId id="2147485759" r:id="rId4"/>
    <p:sldLayoutId id="2147485760" r:id="rId5"/>
    <p:sldLayoutId id="2147485761" r:id="rId6"/>
    <p:sldLayoutId id="2147485762" r:id="rId7"/>
    <p:sldLayoutId id="2147485763" r:id="rId8"/>
    <p:sldLayoutId id="2147485764" r:id="rId9"/>
    <p:sldLayoutId id="2147485765" r:id="rId10"/>
    <p:sldLayoutId id="214748576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461E935-539B-40C5-87DA-53DC28315C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9B7D0D-6B42-4FB2-A1EB-FE1E25884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80705B-A3A8-45AE-9630-220EFC51FF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B7C34-D627-44E9-81CD-5C188550C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6018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CD2FA-219A-423D-A87F-BD459D7D9D6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74A0B-2C80-4C66-A6B1-A08F7C777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9" r:id="rId1"/>
    <p:sldLayoutId id="214748601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4CB4D39-BC42-41D3-BA09-26F264B23BD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E9CDCA2-FCA7-4250-9E64-D2EB48E7B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0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C965F4-488B-4551-B724-F3673786C58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21" r:id="rId1"/>
    <p:sldLayoutId id="2147485809" r:id="rId2"/>
    <p:sldLayoutId id="2147485810" r:id="rId3"/>
    <p:sldLayoutId id="2147485811" r:id="rId4"/>
    <p:sldLayoutId id="2147485812" r:id="rId5"/>
    <p:sldLayoutId id="2147485813" r:id="rId6"/>
    <p:sldLayoutId id="2147485814" r:id="rId7"/>
    <p:sldLayoutId id="2147485815" r:id="rId8"/>
    <p:sldLayoutId id="2147485816" r:id="rId9"/>
    <p:sldLayoutId id="2147485817" r:id="rId10"/>
    <p:sldLayoutId id="214748581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70B3A-471E-4A4F-A756-28A13976D1A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8730E-41C9-4366-9A4E-2ABCBB229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434B3-8011-4507-BD67-95971703927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1A0674-157E-44B3-BF54-D227A3B05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2" r:id="rId1"/>
    <p:sldLayoutId id="2147486023" r:id="rId2"/>
    <p:sldLayoutId id="2147486024" r:id="rId3"/>
    <p:sldLayoutId id="2147486025" r:id="rId4"/>
    <p:sldLayoutId id="2147486026" r:id="rId5"/>
    <p:sldLayoutId id="2147486027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EDDC33D-8C85-4B34-9ABC-C0C8CC0FB8D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5DEBEB0-8294-4BD7-B2B0-F5E0B900D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  <p:sldLayoutId id="214748558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B888DA3-42ED-4915-A2AE-8A47780BB9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85B4614-8F3A-49C5-9D1B-B1F4BBED4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  <p:sldLayoutId id="214748584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D12B95-2A72-47F8-AFD4-727DCF697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D381C6-99A2-47C3-91D0-8E656B0A4EA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8" r:id="rId1"/>
    <p:sldLayoutId id="2147485842" r:id="rId2"/>
    <p:sldLayoutId id="2147485843" r:id="rId3"/>
    <p:sldLayoutId id="2147485844" r:id="rId4"/>
    <p:sldLayoutId id="2147485845" r:id="rId5"/>
    <p:sldLayoutId id="2147485846" r:id="rId6"/>
    <p:sldLayoutId id="2147485847" r:id="rId7"/>
    <p:sldLayoutId id="2147485848" r:id="rId8"/>
    <p:sldLayoutId id="2147485849" r:id="rId9"/>
    <p:sldLayoutId id="2147485850" r:id="rId10"/>
    <p:sldLayoutId id="214748585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FD7DA91-E03A-4F92-90FE-60C5E63826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CEDEC9F-F7F9-4FA5-BBAE-5AA837E1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2" r:id="rId1"/>
    <p:sldLayoutId id="2147485853" r:id="rId2"/>
    <p:sldLayoutId id="2147485854" r:id="rId3"/>
    <p:sldLayoutId id="2147485855" r:id="rId4"/>
    <p:sldLayoutId id="2147485856" r:id="rId5"/>
    <p:sldLayoutId id="2147485857" r:id="rId6"/>
    <p:sldLayoutId id="2147485858" r:id="rId7"/>
    <p:sldLayoutId id="2147485859" r:id="rId8"/>
    <p:sldLayoutId id="2147485860" r:id="rId9"/>
    <p:sldLayoutId id="2147485861" r:id="rId10"/>
    <p:sldLayoutId id="2147485862" r:id="rId11"/>
    <p:sldLayoutId id="214748586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20C7C-233B-4266-8C9A-D7C7A1C430B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EB605E-3EBB-4B78-A57A-DBB4CDD0A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6029" r:id="rId2"/>
    <p:sldLayoutId id="2147485865" r:id="rId3"/>
    <p:sldLayoutId id="2147485866" r:id="rId4"/>
    <p:sldLayoutId id="2147485867" r:id="rId5"/>
    <p:sldLayoutId id="2147485868" r:id="rId6"/>
    <p:sldLayoutId id="2147485869" r:id="rId7"/>
    <p:sldLayoutId id="2147485870" r:id="rId8"/>
    <p:sldLayoutId id="2147485871" r:id="rId9"/>
    <p:sldLayoutId id="2147485872" r:id="rId10"/>
    <p:sldLayoutId id="214748587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0EEFA-AB9F-40C4-B6F3-E3D6F9700EC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F0A197-D7C2-4FA7-BD78-98F1ECE5C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4" r:id="rId1"/>
    <p:sldLayoutId id="2147486030" r:id="rId2"/>
    <p:sldLayoutId id="2147485875" r:id="rId3"/>
    <p:sldLayoutId id="2147485876" r:id="rId4"/>
    <p:sldLayoutId id="2147485877" r:id="rId5"/>
    <p:sldLayoutId id="2147485878" r:id="rId6"/>
    <p:sldLayoutId id="2147485879" r:id="rId7"/>
    <p:sldLayoutId id="2147485880" r:id="rId8"/>
    <p:sldLayoutId id="2147485881" r:id="rId9"/>
    <p:sldLayoutId id="2147485882" r:id="rId10"/>
    <p:sldLayoutId id="21474858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4D8B057-72AB-4BF0-B433-50276761937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B623E66-2BF6-4DFE-ABA4-DC9AFCCF3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1" r:id="rId1"/>
    <p:sldLayoutId id="2147485884" r:id="rId2"/>
    <p:sldLayoutId id="2147485885" r:id="rId3"/>
    <p:sldLayoutId id="2147485886" r:id="rId4"/>
    <p:sldLayoutId id="2147485887" r:id="rId5"/>
    <p:sldLayoutId id="2147485888" r:id="rId6"/>
    <p:sldLayoutId id="2147485889" r:id="rId7"/>
    <p:sldLayoutId id="2147485890" r:id="rId8"/>
    <p:sldLayoutId id="2147485891" r:id="rId9"/>
    <p:sldLayoutId id="2147485892" r:id="rId10"/>
    <p:sldLayoutId id="214748589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0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BB6C03-C889-4E2F-9204-8408CA97524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32" r:id="rId1"/>
    <p:sldLayoutId id="2147485894" r:id="rId2"/>
    <p:sldLayoutId id="2147485895" r:id="rId3"/>
    <p:sldLayoutId id="2147485896" r:id="rId4"/>
    <p:sldLayoutId id="2147485897" r:id="rId5"/>
    <p:sldLayoutId id="2147485898" r:id="rId6"/>
    <p:sldLayoutId id="2147485899" r:id="rId7"/>
    <p:sldLayoutId id="2147485900" r:id="rId8"/>
    <p:sldLayoutId id="2147485901" r:id="rId9"/>
    <p:sldLayoutId id="2147485902" r:id="rId10"/>
    <p:sldLayoutId id="214748590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0A117-7B19-4456-8762-2ED1A73C07B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8FCA2-CDDF-4D80-88A6-C3B4B401D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5905" r:id="rId2"/>
    <p:sldLayoutId id="2147485906" r:id="rId3"/>
    <p:sldLayoutId id="2147485907" r:id="rId4"/>
    <p:sldLayoutId id="2147485908" r:id="rId5"/>
    <p:sldLayoutId id="2147485909" r:id="rId6"/>
    <p:sldLayoutId id="2147485910" r:id="rId7"/>
    <p:sldLayoutId id="2147485911" r:id="rId8"/>
    <p:sldLayoutId id="2147485912" r:id="rId9"/>
    <p:sldLayoutId id="2147485913" r:id="rId10"/>
    <p:sldLayoutId id="2147485914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918BE5-F24C-43BF-878D-E17D17FFA53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7B200-1911-4A65-91C6-2AB5F1055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D310556-5720-4465-B795-7AFDC16D84A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94F4369-2B9F-4C65-9EB7-7E924F24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7CD9CC-833A-4D60-882B-7A727A18E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6E6EC5-7B1E-4450-B278-F69CFAEAB8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B38552-C6FF-4719-88AE-E28F834EE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1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0443D1-5499-49E6-8143-9E364EC576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5927" r:id="rId2"/>
    <p:sldLayoutId id="2147485928" r:id="rId3"/>
    <p:sldLayoutId id="2147485929" r:id="rId4"/>
    <p:sldLayoutId id="2147485930" r:id="rId5"/>
    <p:sldLayoutId id="2147485931" r:id="rId6"/>
    <p:sldLayoutId id="2147485932" r:id="rId7"/>
    <p:sldLayoutId id="2147485933" r:id="rId8"/>
    <p:sldLayoutId id="2147485934" r:id="rId9"/>
    <p:sldLayoutId id="2147485935" r:id="rId10"/>
    <p:sldLayoutId id="214748593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DB152ED-8711-4D36-BDD9-7464F647D3E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51D4357-D576-400C-A7DA-CCD2EEF8E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7" r:id="rId1"/>
    <p:sldLayoutId id="2147485938" r:id="rId2"/>
    <p:sldLayoutId id="2147485939" r:id="rId3"/>
    <p:sldLayoutId id="2147485940" r:id="rId4"/>
    <p:sldLayoutId id="2147485941" r:id="rId5"/>
    <p:sldLayoutId id="2147485942" r:id="rId6"/>
    <p:sldLayoutId id="2147485943" r:id="rId7"/>
    <p:sldLayoutId id="2147485944" r:id="rId8"/>
    <p:sldLayoutId id="2147485945" r:id="rId9"/>
    <p:sldLayoutId id="2147485946" r:id="rId10"/>
    <p:sldLayoutId id="2147485947" r:id="rId11"/>
    <p:sldLayoutId id="214748594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6896CA-D926-4EFA-9395-CCCBF002A8B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6E866C-48CB-43E1-9C46-008A8E6EF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9" r:id="rId1"/>
    <p:sldLayoutId id="2147486040" r:id="rId2"/>
    <p:sldLayoutId id="2147485950" r:id="rId3"/>
    <p:sldLayoutId id="2147485951" r:id="rId4"/>
    <p:sldLayoutId id="2147485952" r:id="rId5"/>
    <p:sldLayoutId id="2147485953" r:id="rId6"/>
    <p:sldLayoutId id="2147485954" r:id="rId7"/>
    <p:sldLayoutId id="2147485955" r:id="rId8"/>
    <p:sldLayoutId id="2147485956" r:id="rId9"/>
    <p:sldLayoutId id="2147485957" r:id="rId10"/>
    <p:sldLayoutId id="214748595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9CDA2-DC5F-47D5-9EEE-AB71EB39A3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87321-C60E-4871-AE68-C6249818B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6041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9F491A-7E6D-40CC-A099-DF6A8E6C0BB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88BFCE5-1B8F-47FB-B0B6-B93B95321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5969" r:id="rId2"/>
    <p:sldLayoutId id="2147485970" r:id="rId3"/>
    <p:sldLayoutId id="2147485971" r:id="rId4"/>
    <p:sldLayoutId id="2147485972" r:id="rId5"/>
    <p:sldLayoutId id="2147485973" r:id="rId6"/>
    <p:sldLayoutId id="2147485974" r:id="rId7"/>
    <p:sldLayoutId id="2147485975" r:id="rId8"/>
    <p:sldLayoutId id="2147485976" r:id="rId9"/>
    <p:sldLayoutId id="2147485977" r:id="rId10"/>
    <p:sldLayoutId id="214748597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6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C9333D-59F1-45D5-8B61-1AFD401341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43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51DC889-3363-421D-A74D-B8E03A581E7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89A445F-3867-4AAA-A4E2-BB3B81A20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B9039-B65F-46D8-8423-778EE7F6469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470E6-65DB-45EB-A12B-9B4B91C67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9" r:id="rId1"/>
    <p:sldLayoutId id="2147485996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B64ADD-D01F-49A9-8436-749231E6A1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1DF5B-D349-40DE-A592-35DD6E50C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997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167AB75-0957-4469-9DE2-3F69D424C3F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9AA042A-7D31-4253-BB36-5267B640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2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1647F7-07AC-455E-8097-18D6D3D978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999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  <p:sldLayoutId id="214748564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Рисунок 3" descr="0_1bc5e_a43f7503_X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8786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214313"/>
            <a:ext cx="671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Фразеологизмы - устойчивые сочетания слов, в которых одно слово нельзя заменить другим.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500702"/>
            <a:ext cx="51435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Monotype Corsiva" pitchFamily="66" charset="0"/>
              </a:rPr>
              <a:t>Река фразеологизмов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z="3600" b="1" smtClean="0">
                <a:solidFill>
                  <a:srgbClr val="000099"/>
                </a:solidFill>
                <a:latin typeface="Monotype Corsiva" pitchFamily="66" charset="0"/>
              </a:rPr>
              <a:t>Объясните значение этих фразеологизмов. </a:t>
            </a:r>
            <a:br>
              <a:rPr lang="ru-RU" sz="3600" b="1" smtClean="0">
                <a:solidFill>
                  <a:srgbClr val="000099"/>
                </a:solidFill>
                <a:latin typeface="Monotype Corsiva" pitchFamily="66" charset="0"/>
              </a:rPr>
            </a:br>
            <a:endParaRPr lang="ru-RU" sz="3200" b="1" smtClean="0"/>
          </a:p>
        </p:txBody>
      </p:sp>
      <p:pic>
        <p:nvPicPr>
          <p:cNvPr id="4" name="Рисунок 3" descr="1459285.jpg"/>
          <p:cNvPicPr>
            <a:picLocks noChangeAspect="1"/>
          </p:cNvPicPr>
          <p:nvPr/>
        </p:nvPicPr>
        <p:blipFill>
          <a:blip r:embed="rId2"/>
          <a:srcRect l="64282" t="34505" r="10741" b="47652"/>
          <a:stretch>
            <a:fillRect/>
          </a:stretch>
        </p:blipFill>
        <p:spPr bwMode="auto">
          <a:xfrm>
            <a:off x="6286500" y="4214813"/>
            <a:ext cx="2571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459285.jpg"/>
          <p:cNvPicPr>
            <a:picLocks noChangeAspect="1"/>
          </p:cNvPicPr>
          <p:nvPr/>
        </p:nvPicPr>
        <p:blipFill>
          <a:blip r:embed="rId2"/>
          <a:srcRect l="11217" t="7893" r="64236" b="71249"/>
          <a:stretch>
            <a:fillRect/>
          </a:stretch>
        </p:blipFill>
        <p:spPr bwMode="auto">
          <a:xfrm>
            <a:off x="714375" y="1000125"/>
            <a:ext cx="2428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459285.jpg"/>
          <p:cNvPicPr>
            <a:picLocks noChangeAspect="1"/>
          </p:cNvPicPr>
          <p:nvPr/>
        </p:nvPicPr>
        <p:blipFill>
          <a:blip r:embed="rId2"/>
          <a:srcRect l="63622" t="59239" r="11433" b="22432"/>
          <a:stretch>
            <a:fillRect/>
          </a:stretch>
        </p:blipFill>
        <p:spPr bwMode="auto">
          <a:xfrm>
            <a:off x="6357938" y="928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459285.jpg"/>
          <p:cNvPicPr>
            <a:picLocks noChangeAspect="1"/>
          </p:cNvPicPr>
          <p:nvPr/>
        </p:nvPicPr>
        <p:blipFill>
          <a:blip r:embed="rId2"/>
          <a:srcRect l="11357" t="59236" r="63991" b="21005"/>
          <a:stretch>
            <a:fillRect/>
          </a:stretch>
        </p:blipFill>
        <p:spPr bwMode="auto">
          <a:xfrm>
            <a:off x="642938" y="314325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459285.jpg"/>
          <p:cNvPicPr>
            <a:picLocks noChangeAspect="1"/>
          </p:cNvPicPr>
          <p:nvPr/>
        </p:nvPicPr>
        <p:blipFill>
          <a:blip r:embed="rId2"/>
          <a:srcRect l="64668" t="8194" r="11295" b="72455"/>
          <a:stretch>
            <a:fillRect/>
          </a:stretch>
        </p:blipFill>
        <p:spPr bwMode="auto">
          <a:xfrm>
            <a:off x="3786188" y="928688"/>
            <a:ext cx="2357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459285.jpg"/>
          <p:cNvPicPr>
            <a:picLocks noChangeAspect="1"/>
          </p:cNvPicPr>
          <p:nvPr/>
        </p:nvPicPr>
        <p:blipFill>
          <a:blip r:embed="rId2"/>
          <a:srcRect l="37735" t="8055" r="38228" b="70070"/>
          <a:stretch>
            <a:fillRect/>
          </a:stretch>
        </p:blipFill>
        <p:spPr bwMode="auto">
          <a:xfrm>
            <a:off x="2928938" y="5214938"/>
            <a:ext cx="25003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459285.jpg"/>
          <p:cNvPicPr>
            <a:picLocks noChangeAspect="1"/>
          </p:cNvPicPr>
          <p:nvPr/>
        </p:nvPicPr>
        <p:blipFill>
          <a:blip r:embed="rId2"/>
          <a:srcRect l="37611" t="32916" r="37427" b="44167"/>
          <a:stretch>
            <a:fillRect/>
          </a:stretch>
        </p:blipFill>
        <p:spPr bwMode="auto">
          <a:xfrm>
            <a:off x="3500438" y="2643188"/>
            <a:ext cx="2643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7 солнц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6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Тема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7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Тема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8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21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45</vt:i4>
      </vt:variant>
      <vt:variant>
        <vt:lpstr>Заголовки слайдов</vt:lpstr>
      </vt:variant>
      <vt:variant>
        <vt:i4>2</vt:i4>
      </vt:variant>
    </vt:vector>
  </HeadingPairs>
  <TitlesOfParts>
    <vt:vector size="56" baseType="lpstr">
      <vt:lpstr>Arial</vt:lpstr>
      <vt:lpstr>Calibri</vt:lpstr>
      <vt:lpstr>MS Gothic</vt:lpstr>
      <vt:lpstr>Times New Roman</vt:lpstr>
      <vt:lpstr>Tahoma</vt:lpstr>
      <vt:lpstr>Arial Narrow</vt:lpstr>
      <vt:lpstr>Arial Unicode MS</vt:lpstr>
      <vt:lpstr>Monotype Corsiva</vt:lpstr>
      <vt:lpstr>Wingdings</vt:lpstr>
      <vt:lpstr>Тема1</vt:lpstr>
      <vt:lpstr>Тема37 солнце</vt:lpstr>
      <vt:lpstr>4_Тема1</vt:lpstr>
      <vt:lpstr>Тема20</vt:lpstr>
      <vt:lpstr>Тема11</vt:lpstr>
      <vt:lpstr>Тема16</vt:lpstr>
      <vt:lpstr>Тема17</vt:lpstr>
      <vt:lpstr>Тема21</vt:lpstr>
      <vt:lpstr>Тема19</vt:lpstr>
      <vt:lpstr>Тема36</vt:lpstr>
      <vt:lpstr>1_Тема13</vt:lpstr>
      <vt:lpstr>5_Тема1</vt:lpstr>
      <vt:lpstr>1_Тема20</vt:lpstr>
      <vt:lpstr>1_Тема11</vt:lpstr>
      <vt:lpstr>1_Тема16</vt:lpstr>
      <vt:lpstr>1_Тема17</vt:lpstr>
      <vt:lpstr>1_Тема21</vt:lpstr>
      <vt:lpstr>1_Тема19</vt:lpstr>
      <vt:lpstr>Тема32</vt:lpstr>
      <vt:lpstr>2_Тема13</vt:lpstr>
      <vt:lpstr>6_Тема1</vt:lpstr>
      <vt:lpstr>2_Тема20</vt:lpstr>
      <vt:lpstr>2_Тема11</vt:lpstr>
      <vt:lpstr>2_Тема16</vt:lpstr>
      <vt:lpstr>2_Тема17</vt:lpstr>
      <vt:lpstr>2_Тема21</vt:lpstr>
      <vt:lpstr>2_Тема19</vt:lpstr>
      <vt:lpstr>Тема33</vt:lpstr>
      <vt:lpstr>3_Тема13</vt:lpstr>
      <vt:lpstr>7_Тема1</vt:lpstr>
      <vt:lpstr>3_Тема20</vt:lpstr>
      <vt:lpstr>3_Тема11</vt:lpstr>
      <vt:lpstr>3_Тема16</vt:lpstr>
      <vt:lpstr>3_Тема17</vt:lpstr>
      <vt:lpstr>3_Тема21</vt:lpstr>
      <vt:lpstr>3_Тема19</vt:lpstr>
      <vt:lpstr>Тема31</vt:lpstr>
      <vt:lpstr>4_Тема13</vt:lpstr>
      <vt:lpstr>8_Тема1</vt:lpstr>
      <vt:lpstr>4_Тема20</vt:lpstr>
      <vt:lpstr>4_Тема11</vt:lpstr>
      <vt:lpstr>4_Тема16</vt:lpstr>
      <vt:lpstr>4_Тема17</vt:lpstr>
      <vt:lpstr>4_Тема21</vt:lpstr>
      <vt:lpstr>4_Тема19</vt:lpstr>
      <vt:lpstr>Слайд 1</vt:lpstr>
      <vt:lpstr>Объясните значение этих фразеологизмов.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122</cp:revision>
  <dcterms:created xsi:type="dcterms:W3CDTF">2012-06-12T10:37:37Z</dcterms:created>
  <dcterms:modified xsi:type="dcterms:W3CDTF">2014-07-17T20:51:40Z</dcterms:modified>
</cp:coreProperties>
</file>