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55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32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Default Extension="emf" ContentType="image/x-emf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Masters/slideMaster46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theme/theme45.xml" ContentType="application/vnd.openxmlformats-officedocument.theme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39.xml" ContentType="application/vnd.openxmlformats-officedocument.theme+xml"/>
  <Override PartName="/ppt/slideLayouts/slideLayout418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42.xml" ContentType="application/vnd.openxmlformats-officedocument.theme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36.xml" ContentType="application/vnd.openxmlformats-officedocument.theme+xml"/>
  <Override PartName="/ppt/slideLayouts/slideLayout399.xml" ContentType="application/vnd.openxmlformats-officedocument.presentationml.slideLayout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4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75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38.xml" ContentType="application/vnd.openxmlformats-officedocument.theme+xml"/>
  <Override PartName="/ppt/slideLayouts/slideLayout453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theme/theme27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41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46.xml" ContentType="application/vnd.openxmlformats-officedocument.theme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Masters/slideMaster44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49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43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slideshow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63.xml" ContentType="application/vnd.openxmlformats-officedocument.presentationml.slideLayout+xml"/>
  <Override PartName="/docProps/app.xml" ContentType="application/vnd.openxmlformats-officedocument.extended-properties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40.xml" ContentType="application/vnd.openxmlformats-officedocument.them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Default Extension="wmf" ContentType="image/x-wmf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9" r:id="rId2"/>
    <p:sldMasterId id="2147483782" r:id="rId3"/>
    <p:sldMasterId id="2147483789" r:id="rId4"/>
    <p:sldMasterId id="2147483802" r:id="rId5"/>
    <p:sldMasterId id="2147483814" r:id="rId6"/>
    <p:sldMasterId id="2147483827" r:id="rId7"/>
    <p:sldMasterId id="2147483839" r:id="rId8"/>
    <p:sldMasterId id="2147483851" r:id="rId9"/>
    <p:sldMasterId id="2147483863" r:id="rId10"/>
    <p:sldMasterId id="2147483875" r:id="rId11"/>
    <p:sldMasterId id="2147483887" r:id="rId12"/>
    <p:sldMasterId id="2147483894" r:id="rId13"/>
    <p:sldMasterId id="2147483907" r:id="rId14"/>
    <p:sldMasterId id="2147483919" r:id="rId15"/>
    <p:sldMasterId id="2147483932" r:id="rId16"/>
    <p:sldMasterId id="2147483944" r:id="rId17"/>
    <p:sldMasterId id="2147483956" r:id="rId18"/>
    <p:sldMasterId id="2147483968" r:id="rId19"/>
    <p:sldMasterId id="2147483980" r:id="rId20"/>
    <p:sldMasterId id="2147483992" r:id="rId21"/>
    <p:sldMasterId id="2147483999" r:id="rId22"/>
    <p:sldMasterId id="2147484012" r:id="rId23"/>
    <p:sldMasterId id="2147484024" r:id="rId24"/>
    <p:sldMasterId id="2147484037" r:id="rId25"/>
    <p:sldMasterId id="2147484049" r:id="rId26"/>
    <p:sldMasterId id="2147484061" r:id="rId27"/>
    <p:sldMasterId id="2147484073" r:id="rId28"/>
    <p:sldMasterId id="2147484085" r:id="rId29"/>
    <p:sldMasterId id="2147484097" r:id="rId30"/>
    <p:sldMasterId id="2147484104" r:id="rId31"/>
    <p:sldMasterId id="2147484117" r:id="rId32"/>
    <p:sldMasterId id="2147484129" r:id="rId33"/>
    <p:sldMasterId id="2147484142" r:id="rId34"/>
    <p:sldMasterId id="2147484154" r:id="rId35"/>
    <p:sldMasterId id="2147484166" r:id="rId36"/>
    <p:sldMasterId id="2147484178" r:id="rId37"/>
    <p:sldMasterId id="2147484190" r:id="rId38"/>
    <p:sldMasterId id="2147484202" r:id="rId39"/>
    <p:sldMasterId id="2147484209" r:id="rId40"/>
    <p:sldMasterId id="2147484222" r:id="rId41"/>
    <p:sldMasterId id="2147484234" r:id="rId42"/>
    <p:sldMasterId id="2147484247" r:id="rId43"/>
    <p:sldMasterId id="2147484259" r:id="rId44"/>
    <p:sldMasterId id="2147484271" r:id="rId45"/>
    <p:sldMasterId id="2147484283" r:id="rId46"/>
  </p:sldMasterIdLst>
  <p:sldIdLst>
    <p:sldId id="312" r:id="rId47"/>
    <p:sldId id="306" r:id="rId48"/>
    <p:sldId id="305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66"/>
    <a:srgbClr val="3333CC"/>
    <a:srgbClr val="0033CC"/>
    <a:srgbClr val="B3D9FF"/>
    <a:srgbClr val="FFCCFF"/>
    <a:srgbClr val="99FF99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1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Master" Target="slideMasters/slideMaster4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3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2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12.gif"/><Relationship Id="rId4" Type="http://schemas.openxmlformats.org/officeDocument/2006/relationships/image" Target="../media/image1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6" TargetMode="External"/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3.xml"/><Relationship Id="rId5" Type="http://schemas.openxmlformats.org/officeDocument/2006/relationships/image" Target="../media/image12.gif"/><Relationship Id="rId4" Type="http://schemas.openxmlformats.org/officeDocument/2006/relationships/image" Target="../media/image11.emf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6" TargetMode="External"/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28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0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0.xml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2.xml"/><Relationship Id="rId5" Type="http://schemas.openxmlformats.org/officeDocument/2006/relationships/image" Target="../media/image12.gif"/><Relationship Id="rId4" Type="http://schemas.openxmlformats.org/officeDocument/2006/relationships/image" Target="../media/image11.emf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4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5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6" TargetMode="External"/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37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9.xml"/></Relationships>
</file>

<file path=ppt/slideLayouts/_rels/slideLayout4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9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9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1.xml"/><Relationship Id="rId5" Type="http://schemas.openxmlformats.org/officeDocument/2006/relationships/image" Target="../media/image12.gif"/><Relationship Id="rId4" Type="http://schemas.openxmlformats.org/officeDocument/2006/relationships/image" Target="../media/image11.emf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2.gif"/><Relationship Id="rId4" Type="http://schemas.openxmlformats.org/officeDocument/2006/relationships/image" Target="../media/image11.emf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3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4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6" TargetMode="External"/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46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6" TargetMode="External"/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AD9B7-CACE-483B-8915-961F016C245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A4795-2E16-4D8E-B9E2-2ACAA920C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5E097-559D-4778-89C4-74EDC733036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CEE9D-FC3D-48EE-9F15-258D82EC1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0385B-2E43-4EF8-8241-4DB217844FA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5CAEC-7CC1-4E98-A317-4289FFC42DC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82677-8884-4676-9CF7-D19954011FE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D2371-A1EA-43F6-B535-44CCD6560C6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842FD-6BDA-4A46-B00C-95BE90FCD6C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64C75-22D5-4FA3-B3CB-728CD26D71B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24433-807C-40E1-BCD5-76BF61D2421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D500B-0175-4502-A4AA-21FCF57E907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95967-DED6-4F1E-B44E-A8B826DA7B1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14338"/>
            <a:ext cx="2057400" cy="5711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9800" cy="571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94610-6FED-4253-B280-47E0C40D415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42CD8-BF97-4585-82CB-AFB5E2853FD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C4154-1D13-4259-9656-C29113B40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E0108-EA95-470A-A809-10AD2CF2A9A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1F7DB-73B8-444F-8391-7BD3D4767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A562C-B2EB-47C3-AE89-C836FF2B6F1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FC73B-7AFE-40BE-8EE3-B011731ED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4BAAF-CD30-429F-9C9A-082630FC552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38920-BF9D-480B-81D0-ECBDFAE0F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06563-EDFA-41A3-A44A-2288E5C97EA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92459-61C8-4920-B0BF-E70C096FB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EFE36-19BE-4683-B4E5-3F4B71CD737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AC3C-9CDE-455F-9EA3-72233740A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B4027-D33E-4774-967F-BB5516D155D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6C6A5-F3A3-43B4-B1C4-ECEC2A293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25A36-1CD8-461F-A908-9FC4E5C1294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7EF4F-E8DB-4DDD-B9F6-CA39566BE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8D87-E569-41FF-B192-D63EFCEB9E4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AD99B-C917-4597-9C58-944432674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7B16E-B4A7-43D7-9107-A1FAC67E823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E6688-CF31-4B27-91B1-AB37A89DA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5E7B1-7725-494B-B351-2047E9BDDC9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F002-182F-4268-B7CA-D933446DE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22015-85A0-4AEE-8EFA-DAB4670E82B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9B4D-1EC9-434D-92A8-7ED895154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594A3-7825-4EE7-8E91-D2E88AF9F5F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7C98E-E611-483C-A6FF-D3F3F3742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286500"/>
            <a:ext cx="9382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5357813"/>
            <a:ext cx="25273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угадай\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14620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угадай\сс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4965700"/>
            <a:ext cx="16430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737100"/>
            <a:ext cx="35718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D8388-2F84-4E73-A349-925E87AB170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4B309-7D26-4ECB-B11B-3D53C5E6A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83C9A-983B-427D-8CDC-9A15AC6B5DA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2735E-334C-4A52-ACAE-9DD770171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B4E2E-EBC6-4895-8678-03EFEDB93EF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F8B7A-FFA1-40BF-AD69-ED3574004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B20C0-761D-4F56-879B-3E5918FD8A9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9E5F7-38FC-4128-8BDF-285DFB371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1BEBB-1256-43B9-BDC6-B0AC6BCFD06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EECC6-F58F-4EEA-BE13-C7875B0DF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D529E-ECC8-4726-BBF0-EE68FDDDC85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946D9-D565-475C-A806-6115A1A1D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D60BB-C4C7-406D-9A57-593732A1438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ABD06-E416-4146-A406-8319C532B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C6647-0139-4C11-8CEE-2D0770F596A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01597-8C80-400E-8A2E-9CD9F7F49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9D2D7-3301-4912-860C-DCEBE20F8E4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6C890-72E0-4EA0-BFB4-8FE3CE500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CA3B9-0E7A-497E-94AD-9FDC2766E20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5C01E-F144-4473-9FAE-0A167C2DD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FC87F-B356-48A6-9960-CD36591A5A8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11E03-BFB2-46F5-8125-9E5F26FAB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ACAF6-81E8-412C-8F75-C079B59C011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B73DF-2A1F-4527-8067-FFF1EB0C4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A9607-C7B0-4256-B25C-21B60541403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583A4-3928-41C5-B824-90DEDB274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839200" cy="5638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14400" y="1219200"/>
            <a:ext cx="7315200" cy="4572000"/>
            <a:chOff x="96" y="509"/>
            <a:chExt cx="5328" cy="3567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2" y="509"/>
              <a:ext cx="630" cy="3549"/>
              <a:chOff x="252" y="509"/>
              <a:chExt cx="630" cy="3549"/>
            </a:xfrm>
          </p:grpSpPr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 rot="5400000">
              <a:off x="1171" y="-387"/>
              <a:ext cx="3198" cy="5331"/>
              <a:chOff x="1635" y="770"/>
              <a:chExt cx="3666" cy="4101"/>
            </a:xfrm>
          </p:grpSpPr>
          <p:grpSp>
            <p:nvGrpSpPr>
              <p:cNvPr id="33" name="Group 16"/>
              <p:cNvGrpSpPr>
                <a:grpSpLocks/>
              </p:cNvGrpSpPr>
              <p:nvPr/>
            </p:nvGrpSpPr>
            <p:grpSpPr bwMode="auto">
              <a:xfrm>
                <a:off x="1635" y="780"/>
                <a:ext cx="734" cy="4091"/>
                <a:chOff x="1635" y="780"/>
                <a:chExt cx="734" cy="4091"/>
              </a:xfrm>
            </p:grpSpPr>
            <p:sp>
              <p:nvSpPr>
                <p:cNvPr id="4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35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80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23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69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4" name="Group 21"/>
              <p:cNvGrpSpPr>
                <a:grpSpLocks/>
              </p:cNvGrpSpPr>
              <p:nvPr/>
            </p:nvGrpSpPr>
            <p:grpSpPr bwMode="auto">
              <a:xfrm>
                <a:off x="2604" y="770"/>
                <a:ext cx="734" cy="4091"/>
                <a:chOff x="1634" y="781"/>
                <a:chExt cx="734" cy="4091"/>
              </a:xfrm>
            </p:grpSpPr>
            <p:sp>
              <p:nvSpPr>
                <p:cNvPr id="4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4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23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68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" name="Group 26"/>
              <p:cNvGrpSpPr>
                <a:grpSpLocks/>
              </p:cNvGrpSpPr>
              <p:nvPr/>
            </p:nvGrpSpPr>
            <p:grpSpPr bwMode="auto">
              <a:xfrm>
                <a:off x="3597" y="780"/>
                <a:ext cx="734" cy="4091"/>
                <a:chOff x="1638" y="780"/>
                <a:chExt cx="734" cy="4091"/>
              </a:xfrm>
            </p:grpSpPr>
            <p:sp>
              <p:nvSpPr>
                <p:cNvPr id="4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638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83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126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372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Group 31"/>
              <p:cNvGrpSpPr>
                <a:grpSpLocks/>
              </p:cNvGrpSpPr>
              <p:nvPr/>
            </p:nvGrpSpPr>
            <p:grpSpPr bwMode="auto">
              <a:xfrm>
                <a:off x="4564" y="770"/>
                <a:ext cx="737" cy="4091"/>
                <a:chOff x="1635" y="781"/>
                <a:chExt cx="737" cy="4091"/>
              </a:xfrm>
            </p:grpSpPr>
            <p:sp>
              <p:nvSpPr>
                <p:cNvPr id="3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35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126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372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42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Line 4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4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Line 4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Line 4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3660" y="528"/>
              <a:ext cx="629" cy="3548"/>
              <a:chOff x="253" y="509"/>
              <a:chExt cx="629" cy="3548"/>
            </a:xfrm>
          </p:grpSpPr>
          <p:sp>
            <p:nvSpPr>
              <p:cNvPr id="17" name="Line 52"/>
              <p:cNvSpPr>
                <a:spLocks noChangeShapeType="1"/>
              </p:cNvSpPr>
              <p:nvPr/>
            </p:nvSpPr>
            <p:spPr bwMode="auto">
              <a:xfrm flipV="1">
                <a:off x="253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5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Line 54"/>
              <p:cNvSpPr>
                <a:spLocks noChangeShapeType="1"/>
              </p:cNvSpPr>
              <p:nvPr/>
            </p:nvSpPr>
            <p:spPr bwMode="auto">
              <a:xfrm flipV="1">
                <a:off x="671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Line 5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5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Line 5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5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Line 6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7" name="AutoShape 3260"/>
          <p:cNvSpPr>
            <a:spLocks noChangeArrowheads="1"/>
          </p:cNvSpPr>
          <p:nvPr/>
        </p:nvSpPr>
        <p:spPr bwMode="auto">
          <a:xfrm>
            <a:off x="990600" y="5943600"/>
            <a:ext cx="7010400" cy="304800"/>
          </a:xfrm>
          <a:prstGeom prst="cube">
            <a:avLst>
              <a:gd name="adj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3258" descr="ED0018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867400"/>
            <a:ext cx="609600" cy="2667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9" name="Picture 3261" descr="j02910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903913" y="4987925"/>
            <a:ext cx="457200" cy="1911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0" name="Picture 3262" descr="j03033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95400"/>
            <a:ext cx="41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07" name="Rectangle 326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08" name="Rectangle 326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CFD8A429-D1F7-4788-9BD8-A6B1B8815E3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1E28E-97FB-4D86-B8E9-19F811B33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D38C6-8FB6-4E62-ADC6-3C6CEECB250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BD469-60CF-424F-B35F-2F82E395D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8B617-1ECD-492E-B84A-55AA058E4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496D5-BA6B-45CC-B2F6-20E91ADF7F3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74613-C2C7-4718-9DAB-41C532DA6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EDE68-D5EA-448C-8B83-14D7AE3C751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7A199-D200-4C3B-8198-F25890DB8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B42FF-2232-4BD5-9527-74735AC4FCC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707EF-E426-4CC3-8E7F-D64B5CA3B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CE9FC-61E7-4E83-9506-2EB95D34F15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96C70-F2F8-4368-8401-674862649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67862-6C50-4A69-9AA3-71674873FF4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ECC38-512C-4D3C-911A-217421D6C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62282-BB18-49D3-B17F-6F266816A66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09737-71B2-486E-9BBA-12504DAE5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FD852-539D-4168-8B3B-1E364EDF817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F26B5-C837-4558-A76A-6FFD16C94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D54A0-5332-40BD-BD77-A9378B3920E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3FA9D-D723-4351-8C4E-3DE98214B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A1F32-41BA-4E2C-A157-8DD0380E814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39A76-B6AC-4161-9E53-EF9E4DF0D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024AC-41AC-4359-B1C0-3497486115F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965F8-0743-47D1-BAF5-15646C356FE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B5FD6-B446-4E26-B557-FA88D8A82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445E9-2008-4D45-BECB-3B591B9B1B5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F420F-F860-41F2-809C-544C97F89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D2F80-615C-4C5A-8587-04D6FCACDC2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E83F6-CAB0-4019-8255-7956DFCB1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4719A-612C-4881-8267-F7A4370EA30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244E4-A6E6-4F18-9C78-9CC80E340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E3432-5B0B-46E2-93A5-5ADE99FBF44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149DE-B163-450E-B469-041074B0A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6C0F8-5C72-4D56-960D-74AF48A071B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769C2-5268-4F84-9173-4D17FCC4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77695-748A-46EF-8C19-A736347EFC4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3A0DC-3943-4748-8D6F-CFB412E8D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9E806-66D2-4103-BD73-061C0F2F86C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621DE-EF12-431B-92B3-E73C66CD2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F17D5-6682-4953-93EC-606513AFD0F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B5E84-8E15-474F-836B-8AD4919D0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B90E3-7A02-4B6C-B67A-B91DE727A24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904F4-FFF9-427F-8406-6F7E349A9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165F3-E3CF-4B17-8633-4C65C851F8F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6CC7B-E2CE-4E22-A145-801527CBB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A32BB-CD73-4D6A-823A-7373EF9FFDC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B6F3F-9995-4A05-99CC-203370B2C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F7D18-7520-4C68-BBC0-77C4FFD542C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1D275-0375-4B15-9A65-793813D52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18FE8-6885-4F23-8D29-0649B6753A3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246FE-D0F5-4342-910A-DEBABC2E9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C0D8C-E714-4B8B-A82F-43E4BAAAC1F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20152-6212-4828-AB41-6142021C9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AA396-C14E-4EC6-BC5A-4639C6C350E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7FE20-1C69-4317-AC1D-68A86E4F5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75A09-4C08-4910-83A9-ACC6FED35D4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2A2CB-AC16-45DA-A96D-C22F88786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302FF-4CBD-44B5-AC7B-0254B72C57A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15019-4BA3-4564-A953-06C177114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8BA55-580A-4DA9-A6ED-22BA93C5001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096A-47C8-4477-92D2-6D48866EE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AF08-0557-4CD4-8C50-82F4F11EA03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2A32-1777-4653-9563-DE5C4E7D8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BCD09-D4A3-4FD0-A927-EBEF6A3D901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46346-5985-4CAE-8DBC-F26AC5987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099FE-25FB-42CB-BC64-11BD121FC2E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4B613-2DA3-4137-8C2A-962AB80E4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B0309-550F-46D1-9D88-B3D1F5A3D1B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A3557-66BE-4318-8F3B-09FAA1F02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EEB23-152C-4B0F-B4BB-A134EEF94F2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EFDC0-5711-4645-BB69-78869234B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03F29-D2C0-4AB7-B817-93A3E93B52F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EAA2E-0C2A-46B3-BDFE-12CF074BA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8EEC4-BAC4-4541-B9D8-DC2BCFB2A4B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B69DC-B699-4E7E-A862-98F8AAA61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3615F-68BB-43D5-80B4-34D00C86A99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772A8-EC3E-4C8D-B7F3-F1D9BF524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DE8F6-C702-42D6-8103-7B084339B73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3FC2E-E323-42E7-8E15-2E9523122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1D8D0-7082-426F-824F-ADC7A6ACA98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49D44-066C-4925-A4C4-F0BC09192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66CEF-BB4F-4485-8DCB-8EDCE644644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9FB61-EEF6-4522-9674-5AC6F832F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7CFC8-DF7F-4D3B-B5E9-D4DE8DD6532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CF563-7B57-421A-8CD8-00F32EC78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B7AF7-2002-417D-B818-F75F8054284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0B3C9-6C74-46A1-BADB-7B15BEB41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8D236-C01D-4EBD-B9B8-EC0B2CC802E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D9E8-7396-47B8-ACCA-914433527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DE56E-5E98-44AF-8855-90B3AFE30F4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1F746-44A4-4380-9F46-0B63F1000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8C1D-0F78-4070-9743-F23DE4AA1BB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1E748-34BC-4D6C-938C-00CDE989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90690-9D40-4BCE-BFFA-4DCBC872E0E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6A024-AC12-46A6-A971-8EC6A6BE2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8008B-5BFB-4E8C-B997-FF61E147A14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FA8F6-C854-4A04-9561-34F8D4389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6F7DE-80A1-49E1-8789-BD968143730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8C01B-1D6A-4736-AE53-9269B075E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E5500-1BBE-42BC-B1EF-DEA950AA602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EE412-6B9D-4BEB-98F6-EA318E5B0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DDF1F-1DF8-49EF-9352-84B792C1DF2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BD0B5-32F7-4E1E-911A-9B91DE556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2C633-6EAF-428A-B7B7-15D5E869AF3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069E4-0DDC-435F-B2DC-3843C56AA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9659C-02B6-4E4D-A403-7304FC63D57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34C2D-DEF9-434C-9311-AB8AEAB61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4F47-6AD9-4DE5-877A-9E288821909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8EBCE-CF89-4549-955D-1CE39EB6B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A48F-9955-4994-9BB6-27C632AD44B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75638-5EA2-49ED-AD2B-0C4DA338A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9B80D-2EAC-453E-A56F-B8C2803F68C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86977-81DD-4248-988C-63D251914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5FDFF-DD37-47D2-90AB-47D498E1792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CA857-BF7B-4FDB-83CA-75AF890E7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19245-7269-4698-8B27-34DDE8D48B4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89963-A6D5-4558-890D-7FE126733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77F7-B987-40BF-AAA3-0990066A07F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3A3C8-4B01-4BB5-B42E-2E5D4CD5A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DE4A9-F847-4197-95BC-69E69E18677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486AA-9CED-4AF5-8A52-0CDF45CBD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042A2-1C49-440C-B8B6-F8096E6DD79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52393-C636-49DC-BB52-3A1178F9A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628775"/>
            <a:ext cx="9144000" cy="3240088"/>
          </a:xfrm>
          <a:prstGeom prst="rect">
            <a:avLst/>
          </a:prstGeom>
          <a:gradFill rotWithShape="0">
            <a:gsLst>
              <a:gs pos="0">
                <a:srgbClr val="71C4F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628775"/>
            <a:ext cx="9144000" cy="3529013"/>
          </a:xfrm>
          <a:prstGeom prst="rect">
            <a:avLst/>
          </a:prstGeom>
          <a:pattFill prst="ltDnDiag">
            <a:fgClr>
              <a:srgbClr val="71C4F0">
                <a:alpha val="45000"/>
              </a:srgbClr>
            </a:fgClr>
            <a:bgClr>
              <a:schemeClr val="bg1">
                <a:alpha val="45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484313"/>
            <a:ext cx="9144000" cy="144462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5156200"/>
            <a:ext cx="9144000" cy="144463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755650" y="2420938"/>
            <a:ext cx="75612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5" descr="GEARS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60350"/>
            <a:ext cx="101758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rabo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827088" y="5300663"/>
            <a:ext cx="10810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2565400"/>
            <a:ext cx="7667625" cy="1079500"/>
          </a:xfrm>
        </p:spPr>
        <p:txBody>
          <a:bodyPr/>
          <a:lstStyle>
            <a:lvl1pPr>
              <a:defRPr b="1">
                <a:solidFill>
                  <a:srgbClr val="E37416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19250" y="3860800"/>
            <a:ext cx="6121400" cy="1079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latin typeface="Tahom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F42AC-71E3-4A7C-94BF-E76E7D24F9D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6D2F6-1689-4AC0-B661-B49B77AE4C8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234AF-43A6-457A-A873-D00966AB26D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F3485-D218-4B9D-BECE-65CE4FE8411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7A53E-2BE6-4D3E-A1C5-17DF0EC051D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3E292-EB2D-4551-B8B6-7FF7299A913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FDAEE-8CC7-41C3-AD63-D5B3558D6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FD8A9-4371-4B9A-AD96-4696854E450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0764E-5121-42C2-B41D-4DE1558CA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8374B-F849-48B0-8F6B-E6274332FA1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EB7A7-BE62-43DF-A81B-793D2014EB6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64FD2-03C4-4F97-A18E-969963DE423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D6008-AAC5-4E00-ADBB-E29BE77BEE0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F9DE1-5722-445A-BB99-8755DD5D23D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14338"/>
            <a:ext cx="2057400" cy="5711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9800" cy="571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74A73-00BF-42E5-A595-B04FFE47367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FD49B-A770-4FF3-ACEA-C4A6E02107B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7FC2F-8A80-425B-8B62-2172C8D29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2E346-FBCD-4919-9E67-7A88585361E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ED52-A806-41A2-A126-416241CED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045DE-DB2B-4950-8328-3E923BE4F9B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D289-B563-4811-BBD1-887509C4D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0D553-5147-4361-BA4A-57EE82AE705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84157-93D8-4EA7-874C-68BFF6945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06CF1-D91D-43D5-BB93-B53898CAE40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1E749-0C38-4A92-B10B-35FAEE7A1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E9B5-09C1-4D3C-A7D2-3E8C762A808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A41F7-5CB9-4222-8367-3F3D62AFF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CB6C1-DBBB-4F26-A94F-0D93E6B62D5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2858C-043C-4560-9EA8-0A2C04462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EF0F8-6938-408A-97A4-203A3C598D0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770B8-7450-4799-969E-E42F4C622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C186B-848D-4E66-BB6F-4AFE9A9F442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6AA8B-35CD-4134-9EC0-9FF147C84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AFF7D-56C7-4467-98EB-BA8879F8B28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E0B7E-1874-41A6-B571-E51B182A3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952F7-A658-4A4A-94BC-8BD966A9BF8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CF4D3-98B1-4A03-B167-F5AE3C49B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47D36-97AB-44A9-AF73-317E9D5C8D7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7FF3D-D9DE-43C6-8FA9-29221047D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286500"/>
            <a:ext cx="9382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5357813"/>
            <a:ext cx="25273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угадай\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14620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угадай\сс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4965700"/>
            <a:ext cx="16430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FFC4-D165-4A2B-9B83-86C0142819F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D0559-0E9E-4B2A-B403-49197A620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737100"/>
            <a:ext cx="35718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BC65F-09EC-42A3-BA40-FD756E0BA8C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89804-4DBB-41AD-80A1-BFB6981B3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E4AB5-F4FE-413E-B0C0-5F45F62F048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BCAF7-9957-4800-92B2-7DF1E3373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FDCF2-B03D-471B-89C8-8AAD3398B4C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ACD98-2761-47FE-9EDF-DB88DDAEB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F60BB-A636-4C3E-895D-C5EBE71162C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7B43B-CA78-4530-A61E-8A9C2A831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62272-7907-4E35-86E1-836E7B5E6CF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4329B-8AD5-467D-B91A-C1906D191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8A4B3-C234-4FEB-AF4B-F05DD6A67D5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CBD0B-9D1B-4EDC-86A4-7183BDB3F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B93A7-0651-4822-8131-36B7FC4E42A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459EA-E57B-4900-B978-91338F3A2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88727-0BDD-42B2-AD55-9E7BA7F0494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8FA6D-3442-416F-874F-237022832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E486F-239B-429F-9CAF-5EBE8696325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1F4AF-0F24-4033-88C6-81A5BC79C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FA557-8846-4031-A24C-0E0520AB0C8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FB902-ED4B-4F39-A5C7-9E42491AA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BB61C-4A25-4676-A320-9FB0CA6781A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8F95A-E8F3-42E2-B5C3-70D141D05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66D86-BBC1-46FD-BF19-80F69951411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22705-8813-4297-BD7C-0D2590CF2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9C693-FB68-47A3-A1C0-9AB8D215E55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ABF61-1E45-449C-989D-382E7DBDF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839200" cy="5638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14400" y="1219200"/>
            <a:ext cx="7315200" cy="4572000"/>
            <a:chOff x="96" y="509"/>
            <a:chExt cx="5328" cy="3567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2" y="509"/>
              <a:ext cx="630" cy="3549"/>
              <a:chOff x="252" y="509"/>
              <a:chExt cx="630" cy="3549"/>
            </a:xfrm>
          </p:grpSpPr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 rot="5400000">
              <a:off x="1171" y="-387"/>
              <a:ext cx="3198" cy="5331"/>
              <a:chOff x="1635" y="770"/>
              <a:chExt cx="3666" cy="4101"/>
            </a:xfrm>
          </p:grpSpPr>
          <p:grpSp>
            <p:nvGrpSpPr>
              <p:cNvPr id="33" name="Group 16"/>
              <p:cNvGrpSpPr>
                <a:grpSpLocks/>
              </p:cNvGrpSpPr>
              <p:nvPr/>
            </p:nvGrpSpPr>
            <p:grpSpPr bwMode="auto">
              <a:xfrm>
                <a:off x="1635" y="780"/>
                <a:ext cx="734" cy="4091"/>
                <a:chOff x="1635" y="780"/>
                <a:chExt cx="734" cy="4091"/>
              </a:xfrm>
            </p:grpSpPr>
            <p:sp>
              <p:nvSpPr>
                <p:cNvPr id="4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35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80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23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69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4" name="Group 21"/>
              <p:cNvGrpSpPr>
                <a:grpSpLocks/>
              </p:cNvGrpSpPr>
              <p:nvPr/>
            </p:nvGrpSpPr>
            <p:grpSpPr bwMode="auto">
              <a:xfrm>
                <a:off x="2604" y="770"/>
                <a:ext cx="734" cy="4091"/>
                <a:chOff x="1634" y="781"/>
                <a:chExt cx="734" cy="4091"/>
              </a:xfrm>
            </p:grpSpPr>
            <p:sp>
              <p:nvSpPr>
                <p:cNvPr id="4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4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23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68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" name="Group 26"/>
              <p:cNvGrpSpPr>
                <a:grpSpLocks/>
              </p:cNvGrpSpPr>
              <p:nvPr/>
            </p:nvGrpSpPr>
            <p:grpSpPr bwMode="auto">
              <a:xfrm>
                <a:off x="3597" y="780"/>
                <a:ext cx="734" cy="4091"/>
                <a:chOff x="1638" y="780"/>
                <a:chExt cx="734" cy="4091"/>
              </a:xfrm>
            </p:grpSpPr>
            <p:sp>
              <p:nvSpPr>
                <p:cNvPr id="4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638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83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126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372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Group 31"/>
              <p:cNvGrpSpPr>
                <a:grpSpLocks/>
              </p:cNvGrpSpPr>
              <p:nvPr/>
            </p:nvGrpSpPr>
            <p:grpSpPr bwMode="auto">
              <a:xfrm>
                <a:off x="4564" y="770"/>
                <a:ext cx="737" cy="4091"/>
                <a:chOff x="1635" y="781"/>
                <a:chExt cx="737" cy="4091"/>
              </a:xfrm>
            </p:grpSpPr>
            <p:sp>
              <p:nvSpPr>
                <p:cNvPr id="3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35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126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372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42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Line 4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4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Line 4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Line 4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3660" y="528"/>
              <a:ext cx="629" cy="3548"/>
              <a:chOff x="253" y="509"/>
              <a:chExt cx="629" cy="3548"/>
            </a:xfrm>
          </p:grpSpPr>
          <p:sp>
            <p:nvSpPr>
              <p:cNvPr id="17" name="Line 52"/>
              <p:cNvSpPr>
                <a:spLocks noChangeShapeType="1"/>
              </p:cNvSpPr>
              <p:nvPr/>
            </p:nvSpPr>
            <p:spPr bwMode="auto">
              <a:xfrm flipV="1">
                <a:off x="253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5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Line 54"/>
              <p:cNvSpPr>
                <a:spLocks noChangeShapeType="1"/>
              </p:cNvSpPr>
              <p:nvPr/>
            </p:nvSpPr>
            <p:spPr bwMode="auto">
              <a:xfrm flipV="1">
                <a:off x="671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Line 5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5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Line 5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5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Line 6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7" name="AutoShape 3260"/>
          <p:cNvSpPr>
            <a:spLocks noChangeArrowheads="1"/>
          </p:cNvSpPr>
          <p:nvPr/>
        </p:nvSpPr>
        <p:spPr bwMode="auto">
          <a:xfrm>
            <a:off x="990600" y="5943600"/>
            <a:ext cx="7010400" cy="304800"/>
          </a:xfrm>
          <a:prstGeom prst="cube">
            <a:avLst>
              <a:gd name="adj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3258" descr="ED0018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867400"/>
            <a:ext cx="609600" cy="2667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9" name="Picture 3261" descr="j02910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903913" y="4987925"/>
            <a:ext cx="457200" cy="1911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0" name="Picture 3262" descr="j03033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95400"/>
            <a:ext cx="41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07" name="Rectangle 326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08" name="Rectangle 326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A5629281-FF66-4070-BAED-EA7848F0257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4FE61-CF6A-4D66-9BBA-B786B4E32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694F1-3B54-4F9A-B554-05D88447E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AAF0B-D057-4B50-B993-D752C543B8D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75605-5C14-46E7-BA40-C279A4477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0749D-D5C9-4D9C-B2D4-C6C16A2FEAA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3F39C-6050-4519-A6EA-38ED2FFA8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955D3-B18E-4E3E-A3DB-5F51335D2C7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591ED-A1B7-43CD-BFEE-5C52CBD39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7BFEA-25B5-4C13-B06B-CCDD30FA431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A70EC-F868-4B54-BA77-E2E8ECA58A1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F1C7B-674D-4000-B1A0-99A39C453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9A127-0B73-4F64-8AF6-BFAA8A112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4F74E-E8AD-4FC2-B0A8-40EC53F466C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54E1F-E624-4DA6-851D-E9EB883E8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B9E05-6D0C-45DC-B20D-63FC301BB4B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C702E-6F4E-4861-8604-571891C4E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33C72-7D1B-4CC8-8F1B-4E993109E2F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B3A73-3C8F-419D-826C-A1833D58A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623DA-AABF-4603-879F-08B58AB0515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3C952-2F06-448A-9C35-51BB89800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C83FF-22AE-42BE-BC95-56C61DF8FD2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6CDDE-A91C-460D-A9FE-4AF72984F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8BD66-C618-4A1E-B65A-58CEB015C5C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2A818-957F-43F0-A158-B1F3EEB1499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4CD4E-D38A-43B0-A3B7-78D68D68D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52B9B-93A2-42B2-8A73-2E65BC661B7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551E9-1782-4D0D-B74D-6E27941E5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0ED72-1AC8-4409-9E7B-D96A82904CE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C7D1E-8773-4DA8-AB13-6FD51F3CE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5017B-95CC-42E9-803F-7AB8998B8B8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B5F98-5236-4779-8AFC-287DCCEB7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286500"/>
            <a:ext cx="9382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29043-03F1-427D-9D42-3E4FD254EF3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204B0-F55A-443A-9524-405BA7BFF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8B003-B45D-4965-858A-963D5296FC7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E1AC0-265A-4280-9430-EA9E3DA14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F3D9B-16C5-41E8-8C9B-E6530034A71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90508-745A-4AAF-A020-240B53871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81049-35D6-4F2F-B7AB-B5460ECF13B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692EF-ED06-4D3A-9CCD-CC3E3F827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985B0-4C03-4250-9146-E9EE05A3CE0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707F0-00A0-47DB-AE20-8FF17FC55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FF8B6-5F2A-4153-AC75-BA9BC9FE0D4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51525-C3E0-4B7F-99D4-F89E5CF04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804D2-BAEF-48B5-9605-CB5C8B7E9DD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5733C-6D81-42FE-88EB-581F08CA1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C3D52-B379-4B17-B908-37110A835AE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279CA-1437-43C7-99F5-4A9E0B7CB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F630F-BF08-4C7E-B285-6078D7EBDBE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B56B9-6332-4F2F-ABB0-1054551D2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95330-B5C4-4366-85D6-539DE8F0337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15C3D-4CFA-43B0-93C9-11C996C60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5357813"/>
            <a:ext cx="25273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94522-93B1-4A68-80A2-388CCBEE940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F1F15-819E-487B-AFD0-EB62996C8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ABBD5-901B-48CB-8A2C-A4C84458834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DAEE9-D2F9-4202-A5DF-02A299AE2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60A65-FC6E-4560-B6C3-11C47C3890B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F0EC3-251D-45F8-987A-B7DAFB7AB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5AB09-6FD5-4EC2-92E7-2687C6C37EC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C3F94-44F4-43C0-8F11-ED61C37DC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B1B44-C37A-41A3-A37D-019F5E901BA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1968E-6E58-4F09-B3FB-8A585EC52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93735-3FD0-4512-8BCD-C183DD148AA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466DB-3645-426E-9800-2A6C45D99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BAA2A-9E7B-4318-8CEE-BD3F9B9C2B5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F9F14-735D-49D7-94EB-1DE94022D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20803-2E40-4F46-A12B-A35864BCC13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086B1-7E19-435F-B1A0-B1EBC7AD7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10946-F997-4C14-9D00-9503EB6C6DE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12402-A34D-48D2-B90A-0BCF96A4D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4578A-8FE5-43D9-AD2E-A9A433D7518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0535-FF3D-4A76-82AD-5D752A5EA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угадай\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14620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угадай\сс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4965700"/>
            <a:ext cx="16430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08B58-D0A1-4184-9F15-B10ED753ABA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76714-6085-4FB6-8FB9-7237C00C4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33A16-C41F-4BEB-8FCD-0800AF36BCC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39542-A7A2-48F3-A5BC-B418AE6A9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7D56E-F854-4B95-A57B-99C2A8112A8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D4AC0-907C-4EEC-A162-199980DAE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82A92-E5A5-4F0C-AA68-7AF3F682500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FD384-FC0E-4E80-A95E-A3A0681C4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AB402-F7FF-480B-8EA3-BD7B2FFD10D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374B4-269E-4ECD-A823-248E2BD67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9AFC5-B00C-490A-A595-1689C28FE42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0CC54-FE76-4163-87B2-FFF37F0F7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B9126-9435-4B21-82F4-35CB8B4FE96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10178-EE11-46D2-B986-0ED0EF81E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FAC3A-50F4-4855-AB09-4116D3D810A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C7E3D-3478-40D8-87AD-E737BDAF7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F154-79F8-4844-9E2E-C6407518B12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A3AB6-3A23-451F-BDE4-1319A168D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EFBBA-A01A-4384-AEA3-E4F0F5DD907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B539A-3CF8-45B3-853F-1BC14A79C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737100"/>
            <a:ext cx="35718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21538-C68E-42C0-98C2-6D2AA66DD60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E90C8-6213-4F71-ABE6-ADBD67CBC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B9F1B-1720-45A5-835E-07757BD94F1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AFD55-9FBC-4759-8F10-B1C070E9D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DDA18-BDF3-4328-AD28-609F9A36B31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BE835-6441-4D4F-8345-BC7CE2304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4EBE2-7C43-4B6E-9A8D-B2F06313B1E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B93A9-CE9C-4219-94E9-2CEC3011A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2ECC8-D84E-474A-BEDC-60E630062A4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23A58-4C23-45BB-B36A-A14DF0CAB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6961E-3A31-4895-ADF9-A2E3DFF94F4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0C9A9-DEEE-496A-A6FD-FAEDB7AE0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4A5F8-AF4B-4E8A-BA28-350555D6E1C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0330D-0761-4034-8F31-02B881F79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559A-2C2A-42C7-94E6-4E4796AE06E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C9C1A-D581-4C1F-9DEB-E4D8EFC8C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AC094-814A-42C1-8635-800523A1B65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52343-8E4C-4D03-B49F-796ABAB86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12FD3-B974-4CD3-9C19-74D63614AE2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38C50-CDF9-4E76-8A76-AB8BB46DD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D2464-C7DD-495D-BBA5-A781EDB5361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1D636-0233-4F4C-B9AA-1690C02BC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628775"/>
            <a:ext cx="9144000" cy="3240088"/>
          </a:xfrm>
          <a:prstGeom prst="rect">
            <a:avLst/>
          </a:prstGeom>
          <a:gradFill rotWithShape="0">
            <a:gsLst>
              <a:gs pos="0">
                <a:srgbClr val="71C4F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628775"/>
            <a:ext cx="9144000" cy="3529013"/>
          </a:xfrm>
          <a:prstGeom prst="rect">
            <a:avLst/>
          </a:prstGeom>
          <a:pattFill prst="ltDnDiag">
            <a:fgClr>
              <a:srgbClr val="71C4F0">
                <a:alpha val="45000"/>
              </a:srgbClr>
            </a:fgClr>
            <a:bgClr>
              <a:schemeClr val="bg1">
                <a:alpha val="45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484313"/>
            <a:ext cx="9144000" cy="144462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5156200"/>
            <a:ext cx="9144000" cy="144463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755650" y="2420938"/>
            <a:ext cx="75612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5" descr="GEARS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60350"/>
            <a:ext cx="101758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rabo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827088" y="5300663"/>
            <a:ext cx="10810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2565400"/>
            <a:ext cx="7667625" cy="1079500"/>
          </a:xfrm>
        </p:spPr>
        <p:txBody>
          <a:bodyPr/>
          <a:lstStyle>
            <a:lvl1pPr>
              <a:defRPr b="1">
                <a:solidFill>
                  <a:srgbClr val="E37416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19250" y="3860800"/>
            <a:ext cx="6121400" cy="1079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latin typeface="Tahom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D3D7D-CE82-4FCE-857B-F1B4BFE5884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94C30-240E-4230-957C-C074AD7A226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FB07A-20A1-41E7-8274-5DCF7AD104D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CDE8A-2885-4544-8195-E7CA56F7283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7AB1A-14EF-468E-B610-15076A39CB7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F7664-75EA-4EB6-BF1E-FFACB09CB7C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2CA39-12A2-4E79-B804-73880866B33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E7EFA-0D06-4286-A547-79AF304B354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390B3-F047-4A5A-90A1-9AA1DF79EF0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4D3EF-7245-40BC-877C-A64757B221B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FEB3B-ED1A-48B2-9E91-4805C4B81E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372F2-DDDB-49F1-8CCF-42A9D77B233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14338"/>
            <a:ext cx="2057400" cy="5711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9800" cy="571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503A1-F57E-416D-9881-39C2D569838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08004-2FD3-4266-AA7C-9A92B9C3A44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EA9A9-F254-40BE-B95C-E5C805A6E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85636-416A-4932-B0DE-50C90CF81F1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A80F0-619A-4D69-ABE1-736E0FBD2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044C0-C4F2-4E45-936C-300334CEEDD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A131F-0301-41CA-96E7-22896EA5F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CE025-3AAB-4677-A862-5BDDE1C4278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0E1CE-C83C-480D-BB04-45394F4A5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02A17-5E82-4FD0-82F1-2F1E8305BB8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3B250-2912-4695-891F-200542354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CC6C-D7D0-49BB-9FF0-5DE76189DF6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AE7F-5171-42C4-8975-15C54F518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6BD33-1D7C-4DB9-8EBF-45A1BF8B224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9218D-611D-45CE-80CD-D3D67A510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CF13C-245F-42EB-9055-84AA37CC153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27266-7027-4A21-844C-64E59A82D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DA5FC-880D-40FB-B42F-8C2104F3A11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AD3D-364D-4A28-80A0-3CA130178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70C17-2C7B-49D2-9AD8-4A239BE2DD4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6BC4D-8085-44F5-BDDB-D73252575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CAFB3-BA7E-4E69-88F4-9C22D521C4D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80EA4-1BC3-4AD6-ABD3-4D29E5922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BDEF9-E420-40E2-9D3D-C711F660FD7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A54AC-C56B-435F-A3FD-BC0E654A1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286500"/>
            <a:ext cx="9382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5357813"/>
            <a:ext cx="25273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угадай\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14620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угадай\сс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4965700"/>
            <a:ext cx="16430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737100"/>
            <a:ext cx="35718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9A536-C125-4EBF-B524-E3AA6624582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98685-040F-4E51-AFC9-030AD723B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0525F-1DE2-4761-8CB6-61964D7BFC3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538E0-BA4C-4B6B-A871-5DDB61E49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29BAA-CEFF-45E5-B19E-388A6B96B53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DC16D-C32B-4E44-8BB5-F3D734298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5AE0F-1535-479B-9425-F23C9C75C55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ED78E-CE52-4908-9930-8C769B051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53372-7BA6-4A38-85EA-3D60630A793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A2914-9CD1-42A0-BF70-3C6043CF4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6672-EDC3-46CA-99DD-7C9A29B5525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D8ABC-D13B-40DD-A671-DF2EE5729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2E5F1-D3A0-469F-881F-C841926E609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B6BB6-48B2-461B-9698-37731664A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C1768-8622-44B3-B59B-AF376943869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490C4-29FF-4AAA-B6D4-AB68A477B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5F47-4758-49AB-93EA-CC99DFC4D7D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42D5F-1009-49FD-9BD7-1B651C6EA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E7F85-D2B2-431C-8DBE-F063AAC6A03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6CAB-DC22-4154-A341-4521F2C70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A5CCE-0CFD-45E0-BAB2-E1EFB2F216E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EC6A3-0807-4DDE-9800-14DE3CC09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35924-659A-4B1C-9D1A-EDFB9E0AE95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0D62D-3B4D-41BA-A413-0DAE54E48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A0446-5BEC-4AF9-A896-7AA09046FBC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71CB9-B904-4398-9B5C-87B331FE3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69A3D-4961-43E4-A24C-E9D93656DCD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57F-8A68-4EDE-A5A0-4CB0E51B7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839200" cy="5638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14400" y="1219200"/>
            <a:ext cx="7315200" cy="4572000"/>
            <a:chOff x="96" y="509"/>
            <a:chExt cx="5328" cy="3567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2" y="509"/>
              <a:ext cx="630" cy="3549"/>
              <a:chOff x="252" y="509"/>
              <a:chExt cx="630" cy="3549"/>
            </a:xfrm>
          </p:grpSpPr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 rot="5400000">
              <a:off x="1171" y="-387"/>
              <a:ext cx="3198" cy="5331"/>
              <a:chOff x="1635" y="770"/>
              <a:chExt cx="3666" cy="4101"/>
            </a:xfrm>
          </p:grpSpPr>
          <p:grpSp>
            <p:nvGrpSpPr>
              <p:cNvPr id="33" name="Group 16"/>
              <p:cNvGrpSpPr>
                <a:grpSpLocks/>
              </p:cNvGrpSpPr>
              <p:nvPr/>
            </p:nvGrpSpPr>
            <p:grpSpPr bwMode="auto">
              <a:xfrm>
                <a:off x="1635" y="780"/>
                <a:ext cx="734" cy="4091"/>
                <a:chOff x="1635" y="780"/>
                <a:chExt cx="734" cy="4091"/>
              </a:xfrm>
            </p:grpSpPr>
            <p:sp>
              <p:nvSpPr>
                <p:cNvPr id="4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35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80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23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69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4" name="Group 21"/>
              <p:cNvGrpSpPr>
                <a:grpSpLocks/>
              </p:cNvGrpSpPr>
              <p:nvPr/>
            </p:nvGrpSpPr>
            <p:grpSpPr bwMode="auto">
              <a:xfrm>
                <a:off x="2604" y="770"/>
                <a:ext cx="734" cy="4091"/>
                <a:chOff x="1634" y="781"/>
                <a:chExt cx="734" cy="4091"/>
              </a:xfrm>
            </p:grpSpPr>
            <p:sp>
              <p:nvSpPr>
                <p:cNvPr id="4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4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23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68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" name="Group 26"/>
              <p:cNvGrpSpPr>
                <a:grpSpLocks/>
              </p:cNvGrpSpPr>
              <p:nvPr/>
            </p:nvGrpSpPr>
            <p:grpSpPr bwMode="auto">
              <a:xfrm>
                <a:off x="3597" y="780"/>
                <a:ext cx="734" cy="4091"/>
                <a:chOff x="1638" y="780"/>
                <a:chExt cx="734" cy="4091"/>
              </a:xfrm>
            </p:grpSpPr>
            <p:sp>
              <p:nvSpPr>
                <p:cNvPr id="4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638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83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126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372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Group 31"/>
              <p:cNvGrpSpPr>
                <a:grpSpLocks/>
              </p:cNvGrpSpPr>
              <p:nvPr/>
            </p:nvGrpSpPr>
            <p:grpSpPr bwMode="auto">
              <a:xfrm>
                <a:off x="4564" y="770"/>
                <a:ext cx="737" cy="4091"/>
                <a:chOff x="1635" y="781"/>
                <a:chExt cx="737" cy="4091"/>
              </a:xfrm>
            </p:grpSpPr>
            <p:sp>
              <p:nvSpPr>
                <p:cNvPr id="3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35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126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372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42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Line 4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4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Line 4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Line 4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3660" y="528"/>
              <a:ext cx="629" cy="3548"/>
              <a:chOff x="253" y="509"/>
              <a:chExt cx="629" cy="3548"/>
            </a:xfrm>
          </p:grpSpPr>
          <p:sp>
            <p:nvSpPr>
              <p:cNvPr id="17" name="Line 52"/>
              <p:cNvSpPr>
                <a:spLocks noChangeShapeType="1"/>
              </p:cNvSpPr>
              <p:nvPr/>
            </p:nvSpPr>
            <p:spPr bwMode="auto">
              <a:xfrm flipV="1">
                <a:off x="253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5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Line 54"/>
              <p:cNvSpPr>
                <a:spLocks noChangeShapeType="1"/>
              </p:cNvSpPr>
              <p:nvPr/>
            </p:nvSpPr>
            <p:spPr bwMode="auto">
              <a:xfrm flipV="1">
                <a:off x="671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Line 5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5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Line 5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5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Line 6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7" name="AutoShape 3260"/>
          <p:cNvSpPr>
            <a:spLocks noChangeArrowheads="1"/>
          </p:cNvSpPr>
          <p:nvPr/>
        </p:nvSpPr>
        <p:spPr bwMode="auto">
          <a:xfrm>
            <a:off x="990600" y="5943600"/>
            <a:ext cx="7010400" cy="304800"/>
          </a:xfrm>
          <a:prstGeom prst="cube">
            <a:avLst>
              <a:gd name="adj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3258" descr="ED0018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867400"/>
            <a:ext cx="609600" cy="2667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9" name="Picture 3261" descr="j02910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903913" y="4987925"/>
            <a:ext cx="457200" cy="1911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0" name="Picture 3262" descr="j03033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95400"/>
            <a:ext cx="41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07" name="Rectangle 326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08" name="Rectangle 326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43AF95C2-C8A4-4B11-85D1-53FF55E2A7B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07400-4244-4358-82DB-188AE5E4EA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4242A-E106-4A65-82D9-CF2A433FE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0BFD4-714F-4BA1-9131-E02E7FD3FA9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B8CCC-BEBE-412A-832A-A4B9F9A68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E7595-C3F7-4C11-839D-011EB1C816F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E8F8B-6248-4FDA-BE89-3A867CB8A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F0A42-8422-424B-A0BB-669F708BE7F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D40D4-340E-4D13-A8C9-1799E22FA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92DDE-4CC9-4CFB-BE8F-C6D664683AD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19984-86D0-427D-8349-78E3218BC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8F74F-DD17-4F60-9F4F-4D649462E21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BAE05-02CB-4ED1-873D-E9E399031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90FA9-49FB-49F4-976C-415E5FCC323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07639-6B5C-4574-9D91-1513D7355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86FD-702A-422F-B21D-014C78F51FA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179CC-452F-4323-BBA1-6372872EE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0E7E4-74D0-4A80-A8B2-6FCF30BEEC6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6FB1C-A175-4DB3-9D4E-B7F9E7E4E59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A2E3F-C5DD-4F62-9BA3-9C09868D2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CAEAA-0DFE-42CF-8448-BAB5AB8D5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9AF30-86C2-4E9C-8154-7D50B4839AB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9F780-CEFF-4A88-A556-94217AB5C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07B89-D997-479A-AA05-B9E5084BF22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55A60-6AFD-4B1A-A328-6CDEBE84D47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4C669-4502-4558-B442-6DFC689EC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C1B2B-9509-4A7D-8AD5-24CFFFCE5CA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706AE-9F6F-4F90-9561-E84AC0FF3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79BC-B877-4179-AEC4-50F9B2DB699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37605-F2E0-41C1-B2BE-4B8677457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342A2-9CF3-4D4B-92DC-FC516F5C5A8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B8988-0B8C-4649-ACD9-7DAE20C39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BE25D-6B73-4410-8129-006FF0D46A0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4270F-088D-4091-9344-9E9651CD8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3E287-0550-4B82-A1E5-867359D475F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2D39B-7C1F-44EB-886E-0514EA47A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924B5-D03B-4A60-BE14-F182EE08159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3E8F6-4D62-4418-9351-D8E211E26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5A1CE-A5D8-4A2E-9BD1-065355A579E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F87F7-7684-41B5-9FEA-34C8FED05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A9CFB-FCFE-4442-9EB6-9D3DFB9047C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3F223-CD5D-4E2B-BA7E-AFABE49D9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3C63C-8E91-4CEA-B9AD-DB2482DDB60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3E2A5-5126-4B49-9538-B4B058C35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8D14D-5CF4-47B1-B615-163BC4DE869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935C6-C2E1-4EE3-B12C-E60BAB4D9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F8222-755F-4462-8A36-381726C7096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44E3D-5729-499C-A033-3F7F4EF2A3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9400A-6F5D-4E0A-986F-84DF431DF94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D6F08-5081-4D88-BE36-130B37C23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FFCB4-B65B-4B65-9EC6-1E330F386B4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0A36F-CACD-48B0-BD2C-40029ECC3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C4FA5-C76D-432E-BBED-A9264861FB1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0CD2F-29BE-427F-B63D-0E1FCB76B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E36D5-5B04-458B-8031-B558B81F5CC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F4B50-17C3-458A-BE2D-A81F0CD91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A8513-E352-4111-99EF-FBEADBF14EE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A181F-EA19-45C5-9AB9-598CBEEBD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42F4E-055E-45C8-9412-A8B05B3428B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844CE-40A4-4229-9969-4D18BEE82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8AED0-8F27-4D6E-B393-C60F736ABD7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96068-A590-4A8E-8D22-1AC5FE1C4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FA155-BF93-48EC-871A-F7873536A73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42B04-22C4-4EF1-BE4C-99D3F9D22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7A24-C176-4790-BD74-B6019D1750D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599AD-15B6-4532-9723-AE20CFB96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AFECF-EFCF-4082-B7CE-C2C3191584E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C1B36-FEB9-4ECC-A021-775A332AA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2C4A7-7B21-42D2-96ED-3BDC13B0DFB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E5E1-17E5-405F-B748-C3DF59B98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F1DE6-3A39-4B29-B9E2-2EA5BE98581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9AF92-17B8-4B54-9740-863D0F899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08A20-CC36-43A9-AE3E-427DA818ECB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71710-362A-4E59-BE75-E6B83F50B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3AE2E-2FCB-4597-BD28-D8DE074B279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5C04A-8EC6-4670-A7CB-E812C2603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63AE-4A05-48AC-969C-94D77BDCBC6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B8F0C-1986-4F49-AE88-35130F75F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C2C5E-FC5C-4C99-99ED-6603EDB6314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2B642-DE0C-42F1-AA7E-C760282C6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6AD3A-D987-42B1-BE82-DA0A9F2A42F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A2650-97A9-4F27-9A3C-ABF35148D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0E814-5C69-483D-9209-1AC47B9AB17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5A18F-CE20-49FB-BA57-1BADD1B40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318B8-2D45-43A2-9921-BAC79618244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93BC7-90AE-4AC3-A787-21ABAE7E0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E486-3EAB-41BF-941D-AD44C95150C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DCACF-4801-4775-9F2F-707FF0F5B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FB9CE-974E-4B80-BB3E-F22E8B27D56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817BA-A79F-4499-AD93-41DA7F227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5A6E6-B6E6-4AE4-95B5-C0EFA280B73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9C620-3C10-4D6B-A86C-09B2A3BD2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C9F52-B722-4FB4-AD15-CBC65B4A9F5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A51F6-89F6-49BE-BEDD-C4D033C32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45CC0-5D53-42B2-866E-99C68EECEF9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698DF-0458-4F87-8E70-23D831043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AB683-BD9C-4DA3-9172-7F626EB9D86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3DF8C-D7B9-4D16-BDAE-2C7A25472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92DF3-5FC8-4CF3-AFF8-315B34B7137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38E6B-E2D0-4A39-BCCB-D83536489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459B1-097F-4F91-86B9-B6739CFC430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0F848-EA9D-4401-805B-17B505A1E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8B216-F024-4B95-B653-B39A421BE73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B263-26EC-4C60-9F94-CAEF15B2D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DEE9A-FE86-4D62-B813-56ED16339C6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6806A-3087-456B-BFA5-F00FA5F6A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C45B4-E28B-418F-B957-276F7E467E4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7ACE0-C185-46BE-B07F-821ABF78B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3655-AA8D-4434-ADC3-83F62E860E9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58081-D782-40B1-BBCE-72E9EBCB6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9424F-89C5-4EB3-B27D-FB49E138D05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420B7-3D1F-4A40-A97A-07023FF61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7CAA-9331-4E4E-8D19-36B62AC4F80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67195-34F9-40FA-B7E1-E0F12D8DB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07EF5-2A91-4DB2-860C-703534DF6AB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D6B26-4BDF-48AC-9E3B-86F564437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436FF-46DD-4023-8623-A9C4A07609C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D0FA1-BB93-4A44-9B38-4B8B842F8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8F17-FADC-4E9D-A72E-E67288E2D5E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D9D49-603C-4ED4-AD81-36604AD05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D0368-9738-454E-9E05-E62339DBAA7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13B6B-75E5-44EB-909D-DFA7E7D00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628775"/>
            <a:ext cx="9144000" cy="3240088"/>
          </a:xfrm>
          <a:prstGeom prst="rect">
            <a:avLst/>
          </a:prstGeom>
          <a:gradFill rotWithShape="0">
            <a:gsLst>
              <a:gs pos="0">
                <a:srgbClr val="71C4F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628775"/>
            <a:ext cx="9144000" cy="3529013"/>
          </a:xfrm>
          <a:prstGeom prst="rect">
            <a:avLst/>
          </a:prstGeom>
          <a:pattFill prst="ltDnDiag">
            <a:fgClr>
              <a:srgbClr val="71C4F0">
                <a:alpha val="45000"/>
              </a:srgbClr>
            </a:fgClr>
            <a:bgClr>
              <a:schemeClr val="bg1">
                <a:alpha val="45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484313"/>
            <a:ext cx="9144000" cy="144462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5156200"/>
            <a:ext cx="9144000" cy="144463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755650" y="2420938"/>
            <a:ext cx="75612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5" descr="GEARS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60350"/>
            <a:ext cx="101758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rabo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827088" y="5300663"/>
            <a:ext cx="10810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2565400"/>
            <a:ext cx="7667625" cy="1079500"/>
          </a:xfrm>
        </p:spPr>
        <p:txBody>
          <a:bodyPr/>
          <a:lstStyle>
            <a:lvl1pPr>
              <a:defRPr b="1">
                <a:solidFill>
                  <a:srgbClr val="E37416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19250" y="3860800"/>
            <a:ext cx="6121400" cy="1079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latin typeface="Tahom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FC12D-C993-4FC1-97EF-CE70DF101B5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9CE62-FDB4-4156-A7BB-3F347A30F39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6BA34-137C-43E0-AB08-F4BE8E913E3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61D87-62B3-430F-A840-C27666CF825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983B1-68A1-46B5-9266-E065BC158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08D93-E7B4-4C91-A17A-76E602B8CCA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4DF1B-058A-487E-8F71-609DDAF299E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29B0B-0A7A-4DD5-88C5-B16CB79484B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E1345-0584-46D2-B940-F27E91469EB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4DC65-3F7A-4E73-8A8B-04C2D5D14C0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D5F67-9E52-4A06-8BF5-00C2D8F685F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DF527-0605-4FD9-9095-AEA0E74C601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14338"/>
            <a:ext cx="2057400" cy="5711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9800" cy="571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5FCF0-149A-4E9B-A4EB-08F5A874280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098FE-AA7B-4AA3-A3EC-F92F35A52BF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C2612-8AAA-41B2-9B9D-4FC747B3E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15B1C-A2CD-444F-B3AC-829202478FF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FD1BC-6D7B-46EA-867E-9F34AEC1A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519D6-7D1B-49B6-9E5C-099099F8C24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11187-20FB-4046-B6C3-DD98E9FF6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DC984-2342-4DD9-816A-01334835839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19DA9-B8D3-4B3F-98A9-84747376E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91640-862F-43FB-9FAB-8BA3A2C90AE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205E2-4F1A-4728-BCD9-91966E295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1442C-F9D3-455F-8169-481FD245D2E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A4AA5-91B2-46C1-BEC5-FE2777A3E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95EFC-E58B-47BB-A5FB-4F01A95F4A0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32A8F-389E-48D3-AAC7-E74640EAC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19F0D-BDEE-4945-856B-F05459B8751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41FC4-8F2F-4BA7-82A0-8F99EA368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EDBC2-4808-44F1-BCED-52B2C1AA289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5F43F-F70D-46E2-9E45-8C330E93C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E5335-5462-4ED6-A075-E826B3DBF78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67466-3AF2-4FEB-9D39-DE1189DB6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5493F-0854-48F7-9E79-872E2DA37E4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FDE93-3D6B-4505-9855-786799D69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F99CC-6ECE-441E-A907-E714F77B191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1DA23-AD52-4513-ACF8-2DE745B47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59D8-4A28-46D7-8341-900DF351721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CDD12-0AE1-4A57-A4FA-B4B6B8439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286500"/>
            <a:ext cx="9382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F0CE6-554A-457B-BFA2-0AB1565A38E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B2BBD-33C5-4524-AFDF-2A9B5D573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5357813"/>
            <a:ext cx="25273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угадай\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14620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угадай\сс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4965700"/>
            <a:ext cx="16430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737100"/>
            <a:ext cx="35718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86AA4-06E7-4B23-99AB-D8C0B796BB4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D03ED-66A1-4341-B994-9F79C1FFC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C0E1A-F724-438E-9BA0-4C669B45C22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65917-B0CA-4ECD-B2D2-34BE6FF83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1D425-C0DF-434F-B952-59E6C3D14D6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1D5C9-CB91-4E2F-9D97-36BF88563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BE616-EB5C-4CCF-9DC3-E691D5AE99D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A7762-CEC6-4D7E-8444-2544F54D3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7DC78-D239-4BC2-BD90-E66AF1900AC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B1479-8B38-4367-89AD-95D142935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1E26B-56C3-4CA6-858D-02BF9C92168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094A5-7813-41AF-AA39-A65479214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EF2F4-345A-4639-9FD9-9BBF79676F3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BBAEA-85B5-4E16-AB0A-ECD333D5E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B32A1-FFC7-4040-AFFC-8484109F27E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2D836-0FD6-44A1-9C3E-FB32860CD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BE6F6-C31A-43E4-97E9-C34EA7011A7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0ACCE-5B8F-4DDF-A810-609007CB8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04F35-D3FD-4AE1-8046-2A6EB2EA7EB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AD5BF-E1A0-4283-BACF-0C56510DA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AA539-E9EC-42E9-AFCD-55E43A99714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93E1D-F246-46F0-B726-A28C32980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174E9-46EF-4C66-A8B0-1EF1C62F722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6A9D6-8A23-4113-A73E-A52AEEE3E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CB701-6651-49B2-99BF-5A9B84C8C9E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ECB22-D16E-40C8-A9C4-C7772DAE0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839200" cy="5638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14400" y="1219200"/>
            <a:ext cx="7315200" cy="4572000"/>
            <a:chOff x="96" y="509"/>
            <a:chExt cx="5328" cy="3567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2" y="509"/>
              <a:ext cx="630" cy="3549"/>
              <a:chOff x="252" y="509"/>
              <a:chExt cx="630" cy="3549"/>
            </a:xfrm>
          </p:grpSpPr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 rot="5400000">
              <a:off x="1171" y="-387"/>
              <a:ext cx="3198" cy="5331"/>
              <a:chOff x="1635" y="770"/>
              <a:chExt cx="3666" cy="4101"/>
            </a:xfrm>
          </p:grpSpPr>
          <p:grpSp>
            <p:nvGrpSpPr>
              <p:cNvPr id="33" name="Group 16"/>
              <p:cNvGrpSpPr>
                <a:grpSpLocks/>
              </p:cNvGrpSpPr>
              <p:nvPr/>
            </p:nvGrpSpPr>
            <p:grpSpPr bwMode="auto">
              <a:xfrm>
                <a:off x="1635" y="780"/>
                <a:ext cx="734" cy="4091"/>
                <a:chOff x="1635" y="780"/>
                <a:chExt cx="734" cy="4091"/>
              </a:xfrm>
            </p:grpSpPr>
            <p:sp>
              <p:nvSpPr>
                <p:cNvPr id="4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35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80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23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69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4" name="Group 21"/>
              <p:cNvGrpSpPr>
                <a:grpSpLocks/>
              </p:cNvGrpSpPr>
              <p:nvPr/>
            </p:nvGrpSpPr>
            <p:grpSpPr bwMode="auto">
              <a:xfrm>
                <a:off x="2604" y="770"/>
                <a:ext cx="734" cy="4091"/>
                <a:chOff x="1634" y="781"/>
                <a:chExt cx="734" cy="4091"/>
              </a:xfrm>
            </p:grpSpPr>
            <p:sp>
              <p:nvSpPr>
                <p:cNvPr id="4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4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23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68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" name="Group 26"/>
              <p:cNvGrpSpPr>
                <a:grpSpLocks/>
              </p:cNvGrpSpPr>
              <p:nvPr/>
            </p:nvGrpSpPr>
            <p:grpSpPr bwMode="auto">
              <a:xfrm>
                <a:off x="3597" y="780"/>
                <a:ext cx="734" cy="4091"/>
                <a:chOff x="1638" y="780"/>
                <a:chExt cx="734" cy="4091"/>
              </a:xfrm>
            </p:grpSpPr>
            <p:sp>
              <p:nvSpPr>
                <p:cNvPr id="4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638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83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126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372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Group 31"/>
              <p:cNvGrpSpPr>
                <a:grpSpLocks/>
              </p:cNvGrpSpPr>
              <p:nvPr/>
            </p:nvGrpSpPr>
            <p:grpSpPr bwMode="auto">
              <a:xfrm>
                <a:off x="4564" y="770"/>
                <a:ext cx="737" cy="4091"/>
                <a:chOff x="1635" y="781"/>
                <a:chExt cx="737" cy="4091"/>
              </a:xfrm>
            </p:grpSpPr>
            <p:sp>
              <p:nvSpPr>
                <p:cNvPr id="3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35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126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372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42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Line 4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4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Line 4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Line 4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3660" y="528"/>
              <a:ext cx="629" cy="3548"/>
              <a:chOff x="253" y="509"/>
              <a:chExt cx="629" cy="3548"/>
            </a:xfrm>
          </p:grpSpPr>
          <p:sp>
            <p:nvSpPr>
              <p:cNvPr id="17" name="Line 52"/>
              <p:cNvSpPr>
                <a:spLocks noChangeShapeType="1"/>
              </p:cNvSpPr>
              <p:nvPr/>
            </p:nvSpPr>
            <p:spPr bwMode="auto">
              <a:xfrm flipV="1">
                <a:off x="253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5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Line 54"/>
              <p:cNvSpPr>
                <a:spLocks noChangeShapeType="1"/>
              </p:cNvSpPr>
              <p:nvPr/>
            </p:nvSpPr>
            <p:spPr bwMode="auto">
              <a:xfrm flipV="1">
                <a:off x="671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Line 5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5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Line 5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5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Line 6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7" name="AutoShape 3260"/>
          <p:cNvSpPr>
            <a:spLocks noChangeArrowheads="1"/>
          </p:cNvSpPr>
          <p:nvPr/>
        </p:nvSpPr>
        <p:spPr bwMode="auto">
          <a:xfrm>
            <a:off x="990600" y="5943600"/>
            <a:ext cx="7010400" cy="304800"/>
          </a:xfrm>
          <a:prstGeom prst="cube">
            <a:avLst>
              <a:gd name="adj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3258" descr="ED0018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867400"/>
            <a:ext cx="609600" cy="2667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9" name="Picture 3261" descr="j02910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903913" y="4987925"/>
            <a:ext cx="457200" cy="1911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0" name="Picture 3262" descr="j03033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95400"/>
            <a:ext cx="41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07" name="Rectangle 326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08" name="Rectangle 326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D329246C-7C79-4991-93A4-54341A3F5D7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36BAE-BD3D-4E46-8454-C359F3BFB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D88D2-6B29-47BF-A5A6-D5F1284CA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B842A-DE96-48E2-9A9B-E112AE719DE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B31DB-14B2-492C-B5D8-F57611B33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4190C-612F-43CB-AA50-40C0250433F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839200" cy="5638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14400" y="1219200"/>
            <a:ext cx="7315200" cy="4572000"/>
            <a:chOff x="96" y="509"/>
            <a:chExt cx="5328" cy="3567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2" y="509"/>
              <a:ext cx="630" cy="3549"/>
              <a:chOff x="252" y="509"/>
              <a:chExt cx="630" cy="3549"/>
            </a:xfrm>
          </p:grpSpPr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 rot="5400000">
              <a:off x="1171" y="-387"/>
              <a:ext cx="3198" cy="5331"/>
              <a:chOff x="1635" y="770"/>
              <a:chExt cx="3666" cy="4101"/>
            </a:xfrm>
          </p:grpSpPr>
          <p:grpSp>
            <p:nvGrpSpPr>
              <p:cNvPr id="33" name="Group 16"/>
              <p:cNvGrpSpPr>
                <a:grpSpLocks/>
              </p:cNvGrpSpPr>
              <p:nvPr/>
            </p:nvGrpSpPr>
            <p:grpSpPr bwMode="auto">
              <a:xfrm>
                <a:off x="1635" y="780"/>
                <a:ext cx="734" cy="4091"/>
                <a:chOff x="1635" y="780"/>
                <a:chExt cx="734" cy="4091"/>
              </a:xfrm>
            </p:grpSpPr>
            <p:sp>
              <p:nvSpPr>
                <p:cNvPr id="4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35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80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23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69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4" name="Group 21"/>
              <p:cNvGrpSpPr>
                <a:grpSpLocks/>
              </p:cNvGrpSpPr>
              <p:nvPr/>
            </p:nvGrpSpPr>
            <p:grpSpPr bwMode="auto">
              <a:xfrm>
                <a:off x="2604" y="770"/>
                <a:ext cx="734" cy="4091"/>
                <a:chOff x="1634" y="781"/>
                <a:chExt cx="734" cy="4091"/>
              </a:xfrm>
            </p:grpSpPr>
            <p:sp>
              <p:nvSpPr>
                <p:cNvPr id="4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4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23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68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" name="Group 26"/>
              <p:cNvGrpSpPr>
                <a:grpSpLocks/>
              </p:cNvGrpSpPr>
              <p:nvPr/>
            </p:nvGrpSpPr>
            <p:grpSpPr bwMode="auto">
              <a:xfrm>
                <a:off x="3597" y="780"/>
                <a:ext cx="734" cy="4091"/>
                <a:chOff x="1638" y="780"/>
                <a:chExt cx="734" cy="4091"/>
              </a:xfrm>
            </p:grpSpPr>
            <p:sp>
              <p:nvSpPr>
                <p:cNvPr id="4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638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83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126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372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Group 31"/>
              <p:cNvGrpSpPr>
                <a:grpSpLocks/>
              </p:cNvGrpSpPr>
              <p:nvPr/>
            </p:nvGrpSpPr>
            <p:grpSpPr bwMode="auto">
              <a:xfrm>
                <a:off x="4564" y="770"/>
                <a:ext cx="737" cy="4091"/>
                <a:chOff x="1635" y="781"/>
                <a:chExt cx="737" cy="4091"/>
              </a:xfrm>
            </p:grpSpPr>
            <p:sp>
              <p:nvSpPr>
                <p:cNvPr id="3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35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126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372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42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Line 4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4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Line 4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Line 4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3660" y="528"/>
              <a:ext cx="629" cy="3548"/>
              <a:chOff x="253" y="509"/>
              <a:chExt cx="629" cy="3548"/>
            </a:xfrm>
          </p:grpSpPr>
          <p:sp>
            <p:nvSpPr>
              <p:cNvPr id="17" name="Line 52"/>
              <p:cNvSpPr>
                <a:spLocks noChangeShapeType="1"/>
              </p:cNvSpPr>
              <p:nvPr/>
            </p:nvSpPr>
            <p:spPr bwMode="auto">
              <a:xfrm flipV="1">
                <a:off x="253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5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Line 54"/>
              <p:cNvSpPr>
                <a:spLocks noChangeShapeType="1"/>
              </p:cNvSpPr>
              <p:nvPr/>
            </p:nvSpPr>
            <p:spPr bwMode="auto">
              <a:xfrm flipV="1">
                <a:off x="671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Line 5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5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Line 5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5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Line 6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7" name="AutoShape 3260"/>
          <p:cNvSpPr>
            <a:spLocks noChangeArrowheads="1"/>
          </p:cNvSpPr>
          <p:nvPr/>
        </p:nvSpPr>
        <p:spPr bwMode="auto">
          <a:xfrm>
            <a:off x="990600" y="5943600"/>
            <a:ext cx="7010400" cy="304800"/>
          </a:xfrm>
          <a:prstGeom prst="cube">
            <a:avLst>
              <a:gd name="adj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3258" descr="ED0018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867400"/>
            <a:ext cx="609600" cy="2667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9" name="Picture 3261" descr="j02910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903913" y="4987925"/>
            <a:ext cx="457200" cy="1911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0" name="Picture 3262" descr="j03033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95400"/>
            <a:ext cx="41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07" name="Rectangle 326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08" name="Rectangle 326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1E7D9FB2-B358-450D-8771-3892C9F2971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23496-B970-4704-80B8-A63780C76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20EE6-E9DB-4A03-8902-6ED193BE8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7BF95-9D10-4F3F-9B11-39A82BF7E42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34AE2-A380-44D2-A8FE-1D9F59E4D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661F4-CEA7-454B-95C1-2CA473552E4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50901-7B60-4350-AB59-CE0D3365F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96F38-36C8-4B34-8AC1-FFF0C096891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056C2-8620-40F1-A50F-939457D6D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49F0D-6753-442A-9788-12321C94B39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F51A4-E3C0-44F6-A6A6-9AB778E10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EE9AC-ABA6-4D24-A7DC-03B1B539827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E75C7-D95E-4DF0-99DA-F1EE7BCAF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D2FC4-2CE0-4188-B78A-7B7CF1B7E7A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8CC02-3E9E-445D-ABE2-77A77BC66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B3268-B18E-408A-A2CC-D50CDB772B0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F5A57-90E7-4FF8-BAE6-4B021301D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3D97A-BF01-4CEB-8E21-70DC98083A3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01375-5ACD-4707-9D3E-55469803348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1F73-31C3-4B84-9FEE-05B7DFB4A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8C3F6-8D30-4C28-AAD5-DE6FFF15A1F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D1A38-9DAC-4643-A0D1-44834B70A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7416E-1B2C-4998-AC7D-42A7024AD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3DDA6-58E4-48CA-B880-A9A80E053B7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82C51-5F2E-496A-8132-F5AA123595C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08EFC-5686-408C-8D7F-349BF23BC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9CAAA-8EC1-44E7-9FA5-A42DFF68D40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AD06C-C81C-4736-9B69-D4F8597A2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CBB88-335F-45BE-8CFF-05B38DB4629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76CDD-AA05-4AD7-9F90-74FFDBB3D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02104-AB76-4E76-8EBF-F1A597918B2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CADE4-4A1C-40EC-86F6-CAB24BB89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883C5-F9CE-46ED-AC27-36A9FD9D935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21178-BA56-4C73-9C04-B88107069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29E04-304C-4B62-B5CE-6DF68CC9EBC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A2F19-2303-4A90-9A46-61FC60A8C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83D27-A43D-47C4-BA74-BF41BD6F77A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572F7-0F65-4541-8007-EE5A85AF1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66714-9B60-43D4-A068-6BBB71CED11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6314D-CC37-4D78-8978-FAF5BCD4D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326DD-671A-4AFC-A641-DB489123443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DC2FA-2B0F-4063-8227-22121B79B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61A87-56E3-40C1-83D5-265BDE21F49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74A06-0F70-4A25-976E-185845E4B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D6161-4176-4513-B751-5E3F176FE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3D2C2-E386-428E-BAE5-E8D12E23F09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BC524-D8E5-4560-B17D-2AE3DA28486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9D441-EDEF-41FE-900E-3651F4B48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B18AA-D65A-426C-9A18-EE696806FDA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62209-C86C-487D-8582-4B808874A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49341-7A42-467C-98E3-F0B430C5E7B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371B7-8D1B-4F14-98C2-5B42D47FA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96002-ECC5-47D9-AF37-8D2796031FD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665A5-0AA7-4A8E-80A8-75461691A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76FB4-4470-4D6A-97D9-32A1CDAA4EE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D0EBE-244C-42F2-892F-3F52B7C8D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A8224-4FC9-4B9E-B465-3DA1174797B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53FC4-C8E0-4041-9270-0D8648BCD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A415D-2337-4DCF-B20B-9CD22EF29ED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50531-71DC-4570-953A-6D275DFAA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1EDF8-D6D8-4A43-8797-AFD58D2879A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8BE58-1673-4D5D-B86A-743288074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75EA6-40C8-4EBA-A21B-87613F1DB73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4E164-1C30-4974-8961-559A67FE4B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95F11-25D6-4CC2-830E-A9929B75006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0342-D913-4328-8B4E-3425E6094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F6A19-4A5E-4BA7-B0D9-B4C7DD5D2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5605B-46F9-48B9-8FA4-AFFCED8169A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A5ACB-1C5B-4E70-94E6-66251F5B6A1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DCCCC-252E-4C79-8564-A0D4A7AC6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30751-97DC-4DD1-BC38-4A5CE3F95D8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FD753-3588-4B04-906B-C2E31C167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132D4-D811-408D-924F-5FED89D9E26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9489-CA08-4143-8310-97E532CBA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D425B-B260-4FC7-8DE4-B1A47176E07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53B9-85AF-4AE0-BC68-2B7C1C33D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468F0-9AB1-4D28-B0EA-8D52B4E3450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65521-D110-4502-82CA-5458B53F6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DAB5E-C2EF-4DD8-840E-4A4371491F8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93038-7C29-4B0A-AB4E-07960A24B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F85EC-7467-4E62-A2A9-243C14141D1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7AF6E-3797-4119-970C-D1825B9AF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9B948-76D9-42FB-AB1F-BA091DC5288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42A54-C79D-4FDC-9538-6BE143498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4FF74-8D62-49DC-95D1-42A5885E8D5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9E9A4-AB67-48E3-AA63-5F3957C4A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7A421-9E39-4CF1-8F82-C0C8CCFE1E9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DE8B5-11A5-4C05-B4EF-4C0C3E32F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B8B45-CB70-40DB-932B-36F9735F5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AB8A4-C92A-421F-9439-7DAF03A8249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AE88A-CBEF-4D87-A0FA-556DFE8CAD8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B34DC-E7DE-4F6A-BC4F-763A8038C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C1AEA-A5CA-4877-A76B-D0CF999E200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B5E3D-AADE-4FA6-AA3E-97ADD8A02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BA95B-06BA-4946-AC35-0D8AFA1F1DF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9F4D3-E5BF-4B89-9B70-BD192D0BC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388DB-5030-4F17-81AA-AC344273DE9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B17D5-28F8-4CAD-8813-987CDCACB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BED87-D9C2-47BC-98C8-2A049748F79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76FDE-0CF6-4EBC-A72C-0B779CE9B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1E8A4-D428-4020-B456-3356535CEAD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AC7F2-6320-4E4B-B4FB-1FBAECF33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E298F-8570-4528-9618-0F4F8E80BBC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0352C-35DC-4D46-8752-467028030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49B34-5818-461B-92CC-E362BDE9B1D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6FAE2-DC22-44AF-A1C6-6B2270F61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D6247-42E9-4E9F-91BB-FA3030B81B9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9CE0F-A79B-48C3-994E-8C6241D31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915B6-84B9-4AE0-87A6-6CAE8057DB4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7A5ED-B656-48F7-BB05-845FA3368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855F2-4D24-4209-8F5A-33C6AF41C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54F3F-A658-44F4-AB18-F8838FC33FF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2A88C-4EFA-408B-8CF6-D6AD2DA07BA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E255E-61B4-4FD2-9B18-D6B2F975E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FEC7A-7D3A-4F08-B194-0E28EC3CAA4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7A2AD-CAF4-4A40-866C-07A4D2F7A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A71DD-BD1E-4087-BACB-BE96B959555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98C85-424E-4451-986E-1A1A3746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628775"/>
            <a:ext cx="9144000" cy="3240088"/>
          </a:xfrm>
          <a:prstGeom prst="rect">
            <a:avLst/>
          </a:prstGeom>
          <a:gradFill rotWithShape="0">
            <a:gsLst>
              <a:gs pos="0">
                <a:srgbClr val="71C4F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628775"/>
            <a:ext cx="9144000" cy="3529013"/>
          </a:xfrm>
          <a:prstGeom prst="rect">
            <a:avLst/>
          </a:prstGeom>
          <a:pattFill prst="ltDnDiag">
            <a:fgClr>
              <a:srgbClr val="71C4F0">
                <a:alpha val="45000"/>
              </a:srgbClr>
            </a:fgClr>
            <a:bgClr>
              <a:schemeClr val="bg1">
                <a:alpha val="45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484313"/>
            <a:ext cx="9144000" cy="144462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5156200"/>
            <a:ext cx="9144000" cy="144463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755650" y="2420938"/>
            <a:ext cx="75612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5" descr="GEARS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60350"/>
            <a:ext cx="101758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rabo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827088" y="5300663"/>
            <a:ext cx="10810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2565400"/>
            <a:ext cx="7667625" cy="1079500"/>
          </a:xfrm>
        </p:spPr>
        <p:txBody>
          <a:bodyPr/>
          <a:lstStyle>
            <a:lvl1pPr>
              <a:defRPr b="1">
                <a:solidFill>
                  <a:srgbClr val="E37416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19250" y="3860800"/>
            <a:ext cx="6121400" cy="1079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latin typeface="Tahom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5032A-CCB3-4FAE-B3F4-DF788C43DCA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6198-3C76-4A0E-8657-20FB8FA666B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BABE5-FA11-4BB0-9FF9-DAD0F734D50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E46C8-A4EB-469F-AD04-99BCEF8EB65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2EA5B-E4F4-45D0-BF79-FC9BE09A5C2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CE2F8-C989-4F87-BA77-7C8FDABAB7B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4AC3-8D39-46E1-B28A-3088E663090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C4371-A9ED-46C1-B688-4E028E2AA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9FFAC-8E7A-4892-B230-788A0E30F82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C175F-E926-4F3E-9FCA-27475766D19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51E9A-CACA-4BCA-AD2C-A8CC2FCDCBF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370B4-DD23-4895-8BD5-1ADC138EE4E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14338"/>
            <a:ext cx="2057400" cy="5711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9800" cy="571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3E6E8-63AE-43EB-9D97-40D2A106AC0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83A86-08A6-4C23-B0AF-A035FA742B7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9C3A7-DDA5-4F1F-BED7-46810C754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43695-E9FA-4F03-B793-325CBEED9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4F681-2B9B-4AED-BF6A-24BC0D7968D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57BBE-29E3-403E-A83B-DBCA1A1CA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33074-25A0-4FAF-A918-67231FA3706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B80CD-417B-4512-B323-8D7EE9BEC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7DE4D-2F2D-4445-A30A-CCD0FAB6BD5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21261-BCD6-4587-9F19-66A8871F5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4F759-54CE-4844-975F-A01E608636E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87593-29D2-4A69-ABEF-8BDFCB0CAF2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CDCE4-5999-494F-94DA-5A5AC4BACC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7A744-D2B1-49AA-861D-D01EE08EB6F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D650D-3377-48F4-B22A-8C08F0568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40426-798D-43DB-AA9E-B1E62F12CCF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A5154-602C-4D2F-86CA-8182446DE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AA098-037B-4FB4-8034-26B5B88DC41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C0A75-C6C6-46E8-86F5-722C746D8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9E3A4-58DD-4735-B62A-BD1B98ECFEC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4E854-4836-45B8-B371-8F36F1592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0B175-E30C-4D57-B1F7-A17881C477C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6A4AF-92A5-4561-B761-A3A090EA1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8E555-0DDB-4404-9D51-D20BF1ECE25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9B83D-C32D-43FB-9998-D737BB082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59E22-9051-4F8D-A434-83A0A2F7A54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4863E-60B0-4DE0-82B6-C1B77A5C1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DBCBC-27F0-49D3-AB79-8738FCD74AD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C8060-C729-4544-B337-3E8A85C12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3E310-15D3-4FE2-86C1-A0A9D4A8915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8161C-3EDF-40C6-A847-1994C5322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983AA-CF4F-4D06-B26B-F4256DCC187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BE07E-205E-4E09-90E7-403A173E8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70DDC-1D21-4CCD-9CF1-F09259426FD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7319B-2792-49D1-94AA-881F87B2B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24BE6-D087-45BE-9B0D-5C77880847C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6E132-B1DF-4AAC-8E31-78B534675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2A3A3-4427-4E07-B8F1-7E4662F1069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C8D67-FB0E-4CD2-801E-3A9BAB061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95ADD-755B-4052-9CCD-09E25D98964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F0229-400B-4B58-B990-A8D82AD15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C1FCC-FD36-42DF-81E5-7A4C58ACB52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6E157-298F-4356-A9D2-52388D99A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49F87-2CB6-4204-9DAA-EDD32483FEB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2A360-79C2-43A6-8EBA-1E28C87E3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3666A-A4DC-425F-A158-1D8206689C1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27291-088A-437D-90C4-2D2841EEB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955C3-5364-4C2A-B5AA-8352D76C493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EF500-5F90-496A-A7B2-D9FBFA13A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8ACC8-76D5-4792-8D23-DCA6EB0A00A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2E5D0-50EB-4AE6-BD71-E16E5505C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E6738-96BE-4427-99CE-E039206FA93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938D3-6A5C-4003-AB71-1A7FBDCBA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0DB82-3DEC-4245-886B-5B9A8944611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20E-53AB-4B7D-AF80-9D35F7F6A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CC445-A8F4-4317-B263-1AE143E0F7F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99CEF-7E4E-4B88-843B-85CD2543E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44085-B693-4138-8BD3-ABD2304E5DC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155B8-4490-417F-8014-2F01C3274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FC3E2-7EFB-4030-B2EB-0753D6C8ADA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06FAF-D42C-4EA4-97D7-73544AD9C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AA34-8698-4019-85F1-041F0F1239E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1EA6A-76AF-4415-BAE0-4B419AECC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609B3-3C52-4F95-9D7E-4DD17A2AEC7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2ED4E-41E1-43F3-976D-B0DBB89AD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5CD16-6A95-4D4C-B79A-FFEFA8D4784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F53EE-DF29-4A5B-B158-4D3B3AFFC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9EA6C-C2C3-457C-B3DC-D05C9F2C0A3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2AE23-357D-4E5B-A314-6EA96529E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600DF-F917-4519-A4D2-DB0AF6F74D2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73E34-DB1C-44BB-9624-1DAFD4065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B1510-6287-4BAD-8593-169E38DBA15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838D3-9A67-4E30-9C3F-B52CD5B14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C04E5-09A7-4E7F-8B23-2770C20870A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551F0-0861-49C7-BD6B-F4D83B71B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34201-DFA5-4FF3-B0FB-657FB08945C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DE5E4-E991-4916-88BF-9C0AE5AB4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6EC90-7B6C-49C4-92A7-AD60643F995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5B6A-DB70-48D6-8A6F-0B002804E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0CC24-12A0-40C0-A26D-F2DE4A3CCF8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C1A86-F7B6-4ED8-AEB0-9C42E13F9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F7C6A-3CAE-4CBF-89FD-24933F90565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B16A7-5645-488A-90DA-B845A8E0E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8F69F-ECF1-476A-9B96-57EB90EC36C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52FAE-875C-412F-B859-25A209852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F3CF9-E8F4-4B37-8229-1DDB8F10F64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90873-51DC-403B-BF43-80FEFD2E0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5F238-3F93-4299-A781-C618D9B2A0F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D5DFD-DE9E-43F8-A312-64C781928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4C94A-40E7-4E94-A3D9-14811390165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DA725-2633-4CAE-B1B9-70967D682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0D714-943A-4962-92BB-F30085613D9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B35F4-11FB-4466-973C-F0DBA29C6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F993E-9663-4FF2-9905-E1B60D6E9C8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F7741-F4ED-42BE-A35B-15420C9EB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81773-C42F-4A95-952B-8481036183F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F6448-0165-49B8-8857-ED901AF8F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0BC3C-F3B6-41C6-B26C-06A62785EF1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2D44B-59F5-4825-9090-B84761690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21F6A-A5C1-4D91-A393-1E4802396E7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1E29D-E20B-40A3-9994-514BBDE35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86921-09A0-459C-8F0E-F7F8BFA4D07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7C49B-85E1-48A0-B71E-EB9F1D261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D6BE4-8E37-4564-B047-319DB61BD72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F47E0-EA24-4ED6-B05D-419631577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5F7E-E0D2-4034-AFC2-F02EEB0D47B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32ED7-AD16-4906-AC15-7B301316AA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CB3E2-A009-4292-AC05-02AF36AB06E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94977-8F84-4117-8B86-883361EB3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628775"/>
            <a:ext cx="9144000" cy="3240088"/>
          </a:xfrm>
          <a:prstGeom prst="rect">
            <a:avLst/>
          </a:prstGeom>
          <a:gradFill rotWithShape="0">
            <a:gsLst>
              <a:gs pos="0">
                <a:srgbClr val="71C4F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628775"/>
            <a:ext cx="9144000" cy="3529013"/>
          </a:xfrm>
          <a:prstGeom prst="rect">
            <a:avLst/>
          </a:prstGeom>
          <a:pattFill prst="ltDnDiag">
            <a:fgClr>
              <a:srgbClr val="71C4F0">
                <a:alpha val="45000"/>
              </a:srgbClr>
            </a:fgClr>
            <a:bgClr>
              <a:schemeClr val="bg1">
                <a:alpha val="45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484313"/>
            <a:ext cx="9144000" cy="144462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5156200"/>
            <a:ext cx="9144000" cy="144463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755650" y="2420938"/>
            <a:ext cx="75612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5" descr="GEARS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60350"/>
            <a:ext cx="101758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rabo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827088" y="5300663"/>
            <a:ext cx="10810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2565400"/>
            <a:ext cx="7667625" cy="1079500"/>
          </a:xfrm>
        </p:spPr>
        <p:txBody>
          <a:bodyPr/>
          <a:lstStyle>
            <a:lvl1pPr>
              <a:defRPr b="1">
                <a:solidFill>
                  <a:srgbClr val="E37416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19250" y="3860800"/>
            <a:ext cx="6121400" cy="1079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latin typeface="Tahom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C13AA-1CD4-4933-A2ED-C673FC4DEFA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hyperlink" Target="http://www.uchportal.ru/load/26" TargetMode="Externa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image" Target="../media/image17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23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image" Target="../media/image9.wmf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image" Target="../media/image13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hyperlink" Target="http://www.uchportal.ru/load/26" TargetMode="Externa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Relationship Id="rId14" Type="http://schemas.openxmlformats.org/officeDocument/2006/relationships/image" Target="../media/image1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19.xml"/><Relationship Id="rId7" Type="http://schemas.openxmlformats.org/officeDocument/2006/relationships/theme" Target="../theme/theme21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22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12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Relationship Id="rId14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Relationship Id="rId14" Type="http://schemas.openxmlformats.org/officeDocument/2006/relationships/image" Target="../media/image9.wmf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slideLayout" Target="../slideLayouts/slideLayout257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Relationship Id="rId14" Type="http://schemas.openxmlformats.org/officeDocument/2006/relationships/image" Target="../media/image13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8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hyperlink" Target="http://www.uchportal.ru/load/26" TargetMode="External"/><Relationship Id="rId3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7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2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image" Target="../media/image17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15.xml"/><Relationship Id="rId7" Type="http://schemas.openxmlformats.org/officeDocument/2006/relationships/theme" Target="../theme/theme30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7.xml"/><Relationship Id="rId4" Type="http://schemas.openxmlformats.org/officeDocument/2006/relationships/slideLayout" Target="../slideLayouts/slideLayout316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6.xml"/><Relationship Id="rId13" Type="http://schemas.openxmlformats.org/officeDocument/2006/relationships/theme" Target="../theme/theme31.xml"/><Relationship Id="rId3" Type="http://schemas.openxmlformats.org/officeDocument/2006/relationships/slideLayout" Target="../slideLayouts/slideLayout321.xml"/><Relationship Id="rId7" Type="http://schemas.openxmlformats.org/officeDocument/2006/relationships/slideLayout" Target="../slideLayouts/slideLayout325.xml"/><Relationship Id="rId12" Type="http://schemas.openxmlformats.org/officeDocument/2006/relationships/slideLayout" Target="../slideLayouts/slideLayout330.xml"/><Relationship Id="rId2" Type="http://schemas.openxmlformats.org/officeDocument/2006/relationships/slideLayout" Target="../slideLayouts/slideLayout320.xml"/><Relationship Id="rId1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4.xml"/><Relationship Id="rId11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23.xml"/><Relationship Id="rId10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22.xml"/><Relationship Id="rId9" Type="http://schemas.openxmlformats.org/officeDocument/2006/relationships/slideLayout" Target="../slideLayouts/slideLayout327.xml"/><Relationship Id="rId14" Type="http://schemas.openxmlformats.org/officeDocument/2006/relationships/image" Target="../media/image1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Relationship Id="rId14" Type="http://schemas.openxmlformats.org/officeDocument/2006/relationships/image" Target="../media/image9.wmf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theme" Target="../theme/theme33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slideLayout" Target="../slideLayouts/slideLayout353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Relationship Id="rId14" Type="http://schemas.openxmlformats.org/officeDocument/2006/relationships/image" Target="../media/image13.jpe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55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0" Type="http://schemas.openxmlformats.org/officeDocument/2006/relationships/slideLayout" Target="../slideLayouts/slideLayout363.xml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367.xml"/><Relationship Id="rId7" Type="http://schemas.openxmlformats.org/officeDocument/2006/relationships/slideLayout" Target="../slideLayouts/slideLayout37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66.xml"/><Relationship Id="rId1" Type="http://schemas.openxmlformats.org/officeDocument/2006/relationships/slideLayout" Target="../slideLayouts/slideLayout365.xml"/><Relationship Id="rId6" Type="http://schemas.openxmlformats.org/officeDocument/2006/relationships/slideLayout" Target="../slideLayouts/slideLayout370.xml"/><Relationship Id="rId11" Type="http://schemas.openxmlformats.org/officeDocument/2006/relationships/slideLayout" Target="../slideLayouts/slideLayout375.xml"/><Relationship Id="rId5" Type="http://schemas.openxmlformats.org/officeDocument/2006/relationships/slideLayout" Target="../slideLayouts/slideLayout369.xml"/><Relationship Id="rId10" Type="http://schemas.openxmlformats.org/officeDocument/2006/relationships/slideLayout" Target="../slideLayouts/slideLayout374.xml"/><Relationship Id="rId4" Type="http://schemas.openxmlformats.org/officeDocument/2006/relationships/slideLayout" Target="../slideLayouts/slideLayout368.xml"/><Relationship Id="rId9" Type="http://schemas.openxmlformats.org/officeDocument/2006/relationships/slideLayout" Target="../slideLayouts/slideLayout37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3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78.xml"/><Relationship Id="rId7" Type="http://schemas.openxmlformats.org/officeDocument/2006/relationships/slideLayout" Target="../slideLayouts/slideLayout38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77.xml"/><Relationship Id="rId1" Type="http://schemas.openxmlformats.org/officeDocument/2006/relationships/slideLayout" Target="../slideLayouts/slideLayout376.xml"/><Relationship Id="rId6" Type="http://schemas.openxmlformats.org/officeDocument/2006/relationships/slideLayout" Target="../slideLayouts/slideLayout381.xml"/><Relationship Id="rId11" Type="http://schemas.openxmlformats.org/officeDocument/2006/relationships/slideLayout" Target="../slideLayouts/slideLayout386.xml"/><Relationship Id="rId5" Type="http://schemas.openxmlformats.org/officeDocument/2006/relationships/slideLayout" Target="../slideLayouts/slideLayout380.xml"/><Relationship Id="rId10" Type="http://schemas.openxmlformats.org/officeDocument/2006/relationships/slideLayout" Target="../slideLayouts/slideLayout385.xml"/><Relationship Id="rId4" Type="http://schemas.openxmlformats.org/officeDocument/2006/relationships/slideLayout" Target="../slideLayouts/slideLayout379.xml"/><Relationship Id="rId9" Type="http://schemas.openxmlformats.org/officeDocument/2006/relationships/slideLayout" Target="../slideLayouts/slideLayout38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4.xml"/><Relationship Id="rId13" Type="http://schemas.openxmlformats.org/officeDocument/2006/relationships/hyperlink" Target="http://www.uchportal.ru/load/26" TargetMode="External"/><Relationship Id="rId3" Type="http://schemas.openxmlformats.org/officeDocument/2006/relationships/slideLayout" Target="../slideLayouts/slideLayout389.xml"/><Relationship Id="rId7" Type="http://schemas.openxmlformats.org/officeDocument/2006/relationships/slideLayout" Target="../slideLayouts/slideLayout39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88.xml"/><Relationship Id="rId1" Type="http://schemas.openxmlformats.org/officeDocument/2006/relationships/slideLayout" Target="../slideLayouts/slideLayout387.xml"/><Relationship Id="rId6" Type="http://schemas.openxmlformats.org/officeDocument/2006/relationships/slideLayout" Target="../slideLayouts/slideLayout392.xml"/><Relationship Id="rId11" Type="http://schemas.openxmlformats.org/officeDocument/2006/relationships/slideLayout" Target="../slideLayouts/slideLayout397.xml"/><Relationship Id="rId5" Type="http://schemas.openxmlformats.org/officeDocument/2006/relationships/slideLayout" Target="../slideLayouts/slideLayout391.xml"/><Relationship Id="rId10" Type="http://schemas.openxmlformats.org/officeDocument/2006/relationships/slideLayout" Target="../slideLayouts/slideLayout396.xml"/><Relationship Id="rId4" Type="http://schemas.openxmlformats.org/officeDocument/2006/relationships/slideLayout" Target="../slideLayouts/slideLayout390.xml"/><Relationship Id="rId9" Type="http://schemas.openxmlformats.org/officeDocument/2006/relationships/slideLayout" Target="../slideLayouts/slideLayout395.xml"/><Relationship Id="rId14" Type="http://schemas.openxmlformats.org/officeDocument/2006/relationships/image" Target="../media/image17.pn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5.xml"/><Relationship Id="rId3" Type="http://schemas.openxmlformats.org/officeDocument/2006/relationships/slideLayout" Target="../slideLayouts/slideLayout400.xml"/><Relationship Id="rId7" Type="http://schemas.openxmlformats.org/officeDocument/2006/relationships/slideLayout" Target="../slideLayouts/slideLayout40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399.xml"/><Relationship Id="rId1" Type="http://schemas.openxmlformats.org/officeDocument/2006/relationships/slideLayout" Target="../slideLayouts/slideLayout398.xml"/><Relationship Id="rId6" Type="http://schemas.openxmlformats.org/officeDocument/2006/relationships/slideLayout" Target="../slideLayouts/slideLayout403.xml"/><Relationship Id="rId11" Type="http://schemas.openxmlformats.org/officeDocument/2006/relationships/slideLayout" Target="../slideLayouts/slideLayout408.xml"/><Relationship Id="rId5" Type="http://schemas.openxmlformats.org/officeDocument/2006/relationships/slideLayout" Target="../slideLayouts/slideLayout402.xml"/><Relationship Id="rId10" Type="http://schemas.openxmlformats.org/officeDocument/2006/relationships/slideLayout" Target="../slideLayouts/slideLayout407.xml"/><Relationship Id="rId4" Type="http://schemas.openxmlformats.org/officeDocument/2006/relationships/slideLayout" Target="../slideLayouts/slideLayout401.xml"/><Relationship Id="rId9" Type="http://schemas.openxmlformats.org/officeDocument/2006/relationships/slideLayout" Target="../slideLayouts/slideLayout40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11.xml"/><Relationship Id="rId7" Type="http://schemas.openxmlformats.org/officeDocument/2006/relationships/theme" Target="../theme/theme39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413.xml"/><Relationship Id="rId4" Type="http://schemas.openxmlformats.org/officeDocument/2006/relationships/slideLayout" Target="../slideLayouts/slideLayout4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png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2.xml"/><Relationship Id="rId13" Type="http://schemas.openxmlformats.org/officeDocument/2006/relationships/theme" Target="../theme/theme40.xml"/><Relationship Id="rId3" Type="http://schemas.openxmlformats.org/officeDocument/2006/relationships/slideLayout" Target="../slideLayouts/slideLayout417.xml"/><Relationship Id="rId7" Type="http://schemas.openxmlformats.org/officeDocument/2006/relationships/slideLayout" Target="../slideLayouts/slideLayout421.xml"/><Relationship Id="rId12" Type="http://schemas.openxmlformats.org/officeDocument/2006/relationships/slideLayout" Target="../slideLayouts/slideLayout426.xml"/><Relationship Id="rId2" Type="http://schemas.openxmlformats.org/officeDocument/2006/relationships/slideLayout" Target="../slideLayouts/slideLayout416.xm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5" Type="http://schemas.openxmlformats.org/officeDocument/2006/relationships/slideLayout" Target="../slideLayouts/slideLayout419.xml"/><Relationship Id="rId10" Type="http://schemas.openxmlformats.org/officeDocument/2006/relationships/slideLayout" Target="../slideLayouts/slideLayout424.xm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image" Target="../media/image1.png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29.xml"/><Relationship Id="rId7" Type="http://schemas.openxmlformats.org/officeDocument/2006/relationships/slideLayout" Target="../slideLayouts/slideLayout433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28.xml"/><Relationship Id="rId1" Type="http://schemas.openxmlformats.org/officeDocument/2006/relationships/slideLayout" Target="../slideLayouts/slideLayout427.xml"/><Relationship Id="rId6" Type="http://schemas.openxmlformats.org/officeDocument/2006/relationships/slideLayout" Target="../slideLayouts/slideLayout432.xml"/><Relationship Id="rId11" Type="http://schemas.openxmlformats.org/officeDocument/2006/relationships/slideLayout" Target="../slideLayouts/slideLayout437.xml"/><Relationship Id="rId5" Type="http://schemas.openxmlformats.org/officeDocument/2006/relationships/slideLayout" Target="../slideLayouts/slideLayout431.xml"/><Relationship Id="rId10" Type="http://schemas.openxmlformats.org/officeDocument/2006/relationships/slideLayout" Target="../slideLayouts/slideLayout436.xml"/><Relationship Id="rId4" Type="http://schemas.openxmlformats.org/officeDocument/2006/relationships/slideLayout" Target="../slideLayouts/slideLayout430.xml"/><Relationship Id="rId9" Type="http://schemas.openxmlformats.org/officeDocument/2006/relationships/slideLayout" Target="../slideLayouts/slideLayout435.xml"/><Relationship Id="rId14" Type="http://schemas.openxmlformats.org/officeDocument/2006/relationships/image" Target="../media/image9.wmf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5.xml"/><Relationship Id="rId13" Type="http://schemas.openxmlformats.org/officeDocument/2006/relationships/theme" Target="../theme/theme42.xml"/><Relationship Id="rId3" Type="http://schemas.openxmlformats.org/officeDocument/2006/relationships/slideLayout" Target="../slideLayouts/slideLayout440.xml"/><Relationship Id="rId7" Type="http://schemas.openxmlformats.org/officeDocument/2006/relationships/slideLayout" Target="../slideLayouts/slideLayout444.xml"/><Relationship Id="rId12" Type="http://schemas.openxmlformats.org/officeDocument/2006/relationships/slideLayout" Target="../slideLayouts/slideLayout449.xml"/><Relationship Id="rId2" Type="http://schemas.openxmlformats.org/officeDocument/2006/relationships/slideLayout" Target="../slideLayouts/slideLayout439.xml"/><Relationship Id="rId1" Type="http://schemas.openxmlformats.org/officeDocument/2006/relationships/slideLayout" Target="../slideLayouts/slideLayout438.xml"/><Relationship Id="rId6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48.xml"/><Relationship Id="rId5" Type="http://schemas.openxmlformats.org/officeDocument/2006/relationships/slideLayout" Target="../slideLayouts/slideLayout442.xml"/><Relationship Id="rId10" Type="http://schemas.openxmlformats.org/officeDocument/2006/relationships/slideLayout" Target="../slideLayouts/slideLayout447.xml"/><Relationship Id="rId4" Type="http://schemas.openxmlformats.org/officeDocument/2006/relationships/slideLayout" Target="../slideLayouts/slideLayout441.xml"/><Relationship Id="rId9" Type="http://schemas.openxmlformats.org/officeDocument/2006/relationships/slideLayout" Target="../slideLayouts/slideLayout446.xml"/><Relationship Id="rId14" Type="http://schemas.openxmlformats.org/officeDocument/2006/relationships/image" Target="../media/image13.jpeg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7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452.xml"/><Relationship Id="rId7" Type="http://schemas.openxmlformats.org/officeDocument/2006/relationships/slideLayout" Target="../slideLayouts/slideLayout456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51.xml"/><Relationship Id="rId1" Type="http://schemas.openxmlformats.org/officeDocument/2006/relationships/slideLayout" Target="../slideLayouts/slideLayout450.xml"/><Relationship Id="rId6" Type="http://schemas.openxmlformats.org/officeDocument/2006/relationships/slideLayout" Target="../slideLayouts/slideLayout455.xml"/><Relationship Id="rId11" Type="http://schemas.openxmlformats.org/officeDocument/2006/relationships/slideLayout" Target="../slideLayouts/slideLayout460.xml"/><Relationship Id="rId5" Type="http://schemas.openxmlformats.org/officeDocument/2006/relationships/slideLayout" Target="../slideLayouts/slideLayout454.xml"/><Relationship Id="rId10" Type="http://schemas.openxmlformats.org/officeDocument/2006/relationships/slideLayout" Target="../slideLayouts/slideLayout459.xml"/><Relationship Id="rId4" Type="http://schemas.openxmlformats.org/officeDocument/2006/relationships/slideLayout" Target="../slideLayouts/slideLayout453.xml"/><Relationship Id="rId9" Type="http://schemas.openxmlformats.org/officeDocument/2006/relationships/slideLayout" Target="../slideLayouts/slideLayout458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8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463.xml"/><Relationship Id="rId7" Type="http://schemas.openxmlformats.org/officeDocument/2006/relationships/slideLayout" Target="../slideLayouts/slideLayout467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62.xml"/><Relationship Id="rId1" Type="http://schemas.openxmlformats.org/officeDocument/2006/relationships/slideLayout" Target="../slideLayouts/slideLayout461.xml"/><Relationship Id="rId6" Type="http://schemas.openxmlformats.org/officeDocument/2006/relationships/slideLayout" Target="../slideLayouts/slideLayout466.xml"/><Relationship Id="rId11" Type="http://schemas.openxmlformats.org/officeDocument/2006/relationships/slideLayout" Target="../slideLayouts/slideLayout471.xml"/><Relationship Id="rId5" Type="http://schemas.openxmlformats.org/officeDocument/2006/relationships/slideLayout" Target="../slideLayouts/slideLayout465.xml"/><Relationship Id="rId10" Type="http://schemas.openxmlformats.org/officeDocument/2006/relationships/slideLayout" Target="../slideLayouts/slideLayout470.xml"/><Relationship Id="rId4" Type="http://schemas.openxmlformats.org/officeDocument/2006/relationships/slideLayout" Target="../slideLayouts/slideLayout464.xml"/><Relationship Id="rId9" Type="http://schemas.openxmlformats.org/officeDocument/2006/relationships/slideLayout" Target="../slideLayouts/slideLayout469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9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474.xml"/><Relationship Id="rId7" Type="http://schemas.openxmlformats.org/officeDocument/2006/relationships/slideLayout" Target="../slideLayouts/slideLayout478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73.xml"/><Relationship Id="rId1" Type="http://schemas.openxmlformats.org/officeDocument/2006/relationships/slideLayout" Target="../slideLayouts/slideLayout472.xml"/><Relationship Id="rId6" Type="http://schemas.openxmlformats.org/officeDocument/2006/relationships/slideLayout" Target="../slideLayouts/slideLayout477.xml"/><Relationship Id="rId11" Type="http://schemas.openxmlformats.org/officeDocument/2006/relationships/slideLayout" Target="../slideLayouts/slideLayout482.xml"/><Relationship Id="rId5" Type="http://schemas.openxmlformats.org/officeDocument/2006/relationships/slideLayout" Target="../slideLayouts/slideLayout476.xml"/><Relationship Id="rId10" Type="http://schemas.openxmlformats.org/officeDocument/2006/relationships/slideLayout" Target="../slideLayouts/slideLayout481.xml"/><Relationship Id="rId4" Type="http://schemas.openxmlformats.org/officeDocument/2006/relationships/slideLayout" Target="../slideLayouts/slideLayout475.xml"/><Relationship Id="rId9" Type="http://schemas.openxmlformats.org/officeDocument/2006/relationships/slideLayout" Target="../slideLayouts/slideLayout480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0.xml"/><Relationship Id="rId13" Type="http://schemas.openxmlformats.org/officeDocument/2006/relationships/hyperlink" Target="http://www.uchportal.ru/load/26" TargetMode="External"/><Relationship Id="rId3" Type="http://schemas.openxmlformats.org/officeDocument/2006/relationships/slideLayout" Target="../slideLayouts/slideLayout485.xml"/><Relationship Id="rId7" Type="http://schemas.openxmlformats.org/officeDocument/2006/relationships/slideLayout" Target="../slideLayouts/slideLayout489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84.xml"/><Relationship Id="rId1" Type="http://schemas.openxmlformats.org/officeDocument/2006/relationships/slideLayout" Target="../slideLayouts/slideLayout483.xml"/><Relationship Id="rId6" Type="http://schemas.openxmlformats.org/officeDocument/2006/relationships/slideLayout" Target="../slideLayouts/slideLayout488.xml"/><Relationship Id="rId11" Type="http://schemas.openxmlformats.org/officeDocument/2006/relationships/slideLayout" Target="../slideLayouts/slideLayout493.xml"/><Relationship Id="rId5" Type="http://schemas.openxmlformats.org/officeDocument/2006/relationships/slideLayout" Target="../slideLayouts/slideLayout487.xml"/><Relationship Id="rId10" Type="http://schemas.openxmlformats.org/officeDocument/2006/relationships/slideLayout" Target="../slideLayouts/slideLayout492.xml"/><Relationship Id="rId4" Type="http://schemas.openxmlformats.org/officeDocument/2006/relationships/slideLayout" Target="../slideLayouts/slideLayout486.xml"/><Relationship Id="rId9" Type="http://schemas.openxmlformats.org/officeDocument/2006/relationships/slideLayout" Target="../slideLayouts/slideLayout491.xml"/><Relationship Id="rId14" Type="http://schemas.openxmlformats.org/officeDocument/2006/relationships/image" Target="../media/image1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9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1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439C4FB3-3BB0-46B1-B25E-8182E8600DA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E66521B-D022-4606-9534-942BBFD56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7" r:id="rId1"/>
    <p:sldLayoutId id="2147485528" r:id="rId2"/>
    <p:sldLayoutId id="2147485529" r:id="rId3"/>
    <p:sldLayoutId id="2147485530" r:id="rId4"/>
    <p:sldLayoutId id="2147485531" r:id="rId5"/>
    <p:sldLayoutId id="2147485532" r:id="rId6"/>
    <p:sldLayoutId id="2147485533" r:id="rId7"/>
    <p:sldLayoutId id="2147485534" r:id="rId8"/>
    <p:sldLayoutId id="2147485535" r:id="rId9"/>
    <p:sldLayoutId id="2147485536" r:id="rId10"/>
    <p:sldLayoutId id="2147485537" r:id="rId11"/>
    <p:sldLayoutId id="2147485538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6"/>
          <p:cNvSpPr>
            <a:spLocks noChangeArrowheads="1"/>
          </p:cNvSpPr>
          <p:nvPr/>
        </p:nvSpPr>
        <p:spPr bwMode="auto">
          <a:xfrm flipH="1">
            <a:off x="2087563" y="6453188"/>
            <a:ext cx="6948487" cy="360362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rot="5400000" flipH="1">
            <a:off x="1727994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 flipH="1">
            <a:off x="2051050" y="6453188"/>
            <a:ext cx="71438" cy="360362"/>
          </a:xfrm>
          <a:prstGeom prst="rect">
            <a:avLst/>
          </a:prstGeom>
          <a:solidFill>
            <a:srgbClr val="E374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Презентация</a:t>
            </a: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1588" y="188913"/>
            <a:ext cx="9142412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3" name="Line 129"/>
          <p:cNvSpPr>
            <a:spLocks noChangeShapeType="1"/>
          </p:cNvSpPr>
          <p:nvPr/>
        </p:nvSpPr>
        <p:spPr bwMode="auto">
          <a:xfrm rot="5400000" flipH="1">
            <a:off x="-72231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107950" y="306388"/>
            <a:ext cx="8567738" cy="984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5" name="Line 131"/>
          <p:cNvSpPr>
            <a:spLocks noChangeShapeType="1"/>
          </p:cNvSpPr>
          <p:nvPr/>
        </p:nvSpPr>
        <p:spPr bwMode="auto">
          <a:xfrm flipH="1">
            <a:off x="107950" y="260350"/>
            <a:ext cx="86407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22" name="Picture 132" descr="rabot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0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" name="Rectangle 1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37B9C6-B944-4D95-9243-7948D2D95CD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999" r:id="rId1"/>
    <p:sldLayoutId id="2147485639" r:id="rId2"/>
    <p:sldLayoutId id="2147485640" r:id="rId3"/>
    <p:sldLayoutId id="2147485641" r:id="rId4"/>
    <p:sldLayoutId id="2147485642" r:id="rId5"/>
    <p:sldLayoutId id="2147485643" r:id="rId6"/>
    <p:sldLayoutId id="2147485644" r:id="rId7"/>
    <p:sldLayoutId id="2147485645" r:id="rId8"/>
    <p:sldLayoutId id="2147485646" r:id="rId9"/>
    <p:sldLayoutId id="2147485647" r:id="rId10"/>
    <p:sldLayoutId id="2147485648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44E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44E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44E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44E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60CBCC-7CBA-4EDA-8E0F-E07868C10F2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A01226-2E10-4E40-ACF9-77CC677C7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49" r:id="rId1"/>
    <p:sldLayoutId id="2147485650" r:id="rId2"/>
    <p:sldLayoutId id="2147485651" r:id="rId3"/>
    <p:sldLayoutId id="2147485652" r:id="rId4"/>
    <p:sldLayoutId id="2147485653" r:id="rId5"/>
    <p:sldLayoutId id="2147485654" r:id="rId6"/>
    <p:sldLayoutId id="2147485655" r:id="rId7"/>
    <p:sldLayoutId id="2147485656" r:id="rId8"/>
    <p:sldLayoutId id="2147485657" r:id="rId9"/>
    <p:sldLayoutId id="2147485658" r:id="rId10"/>
    <p:sldLayoutId id="2147485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ECDF2C-7468-4E1A-8718-2B7340C0CDB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CCC54F-1A76-4505-82AB-8F302A56B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00" r:id="rId1"/>
    <p:sldLayoutId id="2147486001" r:id="rId2"/>
    <p:sldLayoutId id="2147486002" r:id="rId3"/>
    <p:sldLayoutId id="2147486003" r:id="rId4"/>
    <p:sldLayoutId id="2147486004" r:id="rId5"/>
    <p:sldLayoutId id="2147486005" r:id="rId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C089EC59-2356-4A1D-98B1-D2CFF45BA04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1E1F8D7D-F20A-4DD2-BDFD-39E5FCDB5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60" r:id="rId1"/>
    <p:sldLayoutId id="2147485661" r:id="rId2"/>
    <p:sldLayoutId id="2147485662" r:id="rId3"/>
    <p:sldLayoutId id="2147485663" r:id="rId4"/>
    <p:sldLayoutId id="2147485664" r:id="rId5"/>
    <p:sldLayoutId id="2147485665" r:id="rId6"/>
    <p:sldLayoutId id="2147485666" r:id="rId7"/>
    <p:sldLayoutId id="2147485667" r:id="rId8"/>
    <p:sldLayoutId id="2147485668" r:id="rId9"/>
    <p:sldLayoutId id="2147485669" r:id="rId10"/>
    <p:sldLayoutId id="2147485670" r:id="rId11"/>
    <p:sldLayoutId id="2147485671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1A920E-887D-4E27-8DAD-2A67E4899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8100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413" name="Group 11"/>
          <p:cNvGrpSpPr>
            <a:grpSpLocks/>
          </p:cNvGrpSpPr>
          <p:nvPr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8" y="105"/>
                </a:cxn>
                <a:cxn ang="0">
                  <a:pos x="62" y="85"/>
                </a:cxn>
                <a:cxn ang="0">
                  <a:pos x="46" y="62"/>
                </a:cxn>
                <a:cxn ang="0">
                  <a:pos x="30" y="33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11" y="29"/>
                </a:cxn>
                <a:cxn ang="0">
                  <a:pos x="27" y="60"/>
                </a:cxn>
                <a:cxn ang="0">
                  <a:pos x="43" y="85"/>
                </a:cxn>
                <a:cxn ang="0">
                  <a:pos x="76" y="116"/>
                </a:cxn>
                <a:cxn ang="0">
                  <a:pos x="84" y="123"/>
                </a:cxn>
                <a:cxn ang="0">
                  <a:pos x="95" y="121"/>
                </a:cxn>
                <a:cxn ang="0">
                  <a:pos x="92" y="114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/>
              <a:ahLst/>
              <a:cxnLst>
                <a:cxn ang="0">
                  <a:pos x="78" y="128"/>
                </a:cxn>
                <a:cxn ang="0">
                  <a:pos x="13" y="193"/>
                </a:cxn>
                <a:cxn ang="0">
                  <a:pos x="0" y="229"/>
                </a:cxn>
                <a:cxn ang="0">
                  <a:pos x="16" y="224"/>
                </a:cxn>
                <a:cxn ang="0">
                  <a:pos x="3" y="256"/>
                </a:cxn>
                <a:cxn ang="0">
                  <a:pos x="32" y="372"/>
                </a:cxn>
                <a:cxn ang="0">
                  <a:pos x="70" y="433"/>
                </a:cxn>
                <a:cxn ang="0">
                  <a:pos x="92" y="397"/>
                </a:cxn>
                <a:cxn ang="0">
                  <a:pos x="124" y="388"/>
                </a:cxn>
                <a:cxn ang="0">
                  <a:pos x="151" y="453"/>
                </a:cxn>
                <a:cxn ang="0">
                  <a:pos x="173" y="448"/>
                </a:cxn>
                <a:cxn ang="0">
                  <a:pos x="238" y="527"/>
                </a:cxn>
                <a:cxn ang="0">
                  <a:pos x="249" y="435"/>
                </a:cxn>
                <a:cxn ang="0">
                  <a:pos x="262" y="433"/>
                </a:cxn>
                <a:cxn ang="0">
                  <a:pos x="276" y="381"/>
                </a:cxn>
                <a:cxn ang="0">
                  <a:pos x="324" y="401"/>
                </a:cxn>
                <a:cxn ang="0">
                  <a:pos x="373" y="473"/>
                </a:cxn>
                <a:cxn ang="0">
                  <a:pos x="378" y="457"/>
                </a:cxn>
                <a:cxn ang="0">
                  <a:pos x="408" y="455"/>
                </a:cxn>
                <a:cxn ang="0">
                  <a:pos x="421" y="435"/>
                </a:cxn>
                <a:cxn ang="0">
                  <a:pos x="462" y="430"/>
                </a:cxn>
                <a:cxn ang="0">
                  <a:pos x="505" y="455"/>
                </a:cxn>
                <a:cxn ang="0">
                  <a:pos x="538" y="450"/>
                </a:cxn>
                <a:cxn ang="0">
                  <a:pos x="548" y="441"/>
                </a:cxn>
                <a:cxn ang="0">
                  <a:pos x="519" y="386"/>
                </a:cxn>
                <a:cxn ang="0">
                  <a:pos x="516" y="372"/>
                </a:cxn>
                <a:cxn ang="0">
                  <a:pos x="489" y="325"/>
                </a:cxn>
                <a:cxn ang="0">
                  <a:pos x="508" y="303"/>
                </a:cxn>
                <a:cxn ang="0">
                  <a:pos x="548" y="294"/>
                </a:cxn>
                <a:cxn ang="0">
                  <a:pos x="548" y="282"/>
                </a:cxn>
                <a:cxn ang="0">
                  <a:pos x="513" y="278"/>
                </a:cxn>
                <a:cxn ang="0">
                  <a:pos x="424" y="224"/>
                </a:cxn>
                <a:cxn ang="0">
                  <a:pos x="432" y="211"/>
                </a:cxn>
                <a:cxn ang="0">
                  <a:pos x="457" y="204"/>
                </a:cxn>
                <a:cxn ang="0">
                  <a:pos x="513" y="193"/>
                </a:cxn>
                <a:cxn ang="0">
                  <a:pos x="538" y="202"/>
                </a:cxn>
                <a:cxn ang="0">
                  <a:pos x="532" y="179"/>
                </a:cxn>
                <a:cxn ang="0">
                  <a:pos x="573" y="166"/>
                </a:cxn>
                <a:cxn ang="0">
                  <a:pos x="619" y="128"/>
                </a:cxn>
                <a:cxn ang="0">
                  <a:pos x="562" y="141"/>
                </a:cxn>
                <a:cxn ang="0">
                  <a:pos x="538" y="112"/>
                </a:cxn>
                <a:cxn ang="0">
                  <a:pos x="519" y="110"/>
                </a:cxn>
                <a:cxn ang="0">
                  <a:pos x="492" y="92"/>
                </a:cxn>
                <a:cxn ang="0">
                  <a:pos x="519" y="52"/>
                </a:cxn>
                <a:cxn ang="0">
                  <a:pos x="497" y="54"/>
                </a:cxn>
                <a:cxn ang="0">
                  <a:pos x="424" y="72"/>
                </a:cxn>
                <a:cxn ang="0">
                  <a:pos x="348" y="59"/>
                </a:cxn>
                <a:cxn ang="0">
                  <a:pos x="348" y="43"/>
                </a:cxn>
                <a:cxn ang="0">
                  <a:pos x="386" y="27"/>
                </a:cxn>
                <a:cxn ang="0">
                  <a:pos x="397" y="5"/>
                </a:cxn>
                <a:cxn ang="0">
                  <a:pos x="346" y="9"/>
                </a:cxn>
                <a:cxn ang="0">
                  <a:pos x="284" y="5"/>
                </a:cxn>
                <a:cxn ang="0">
                  <a:pos x="251" y="20"/>
                </a:cxn>
                <a:cxn ang="0">
                  <a:pos x="257" y="7"/>
                </a:cxn>
                <a:cxn ang="0">
                  <a:pos x="240" y="3"/>
                </a:cxn>
                <a:cxn ang="0">
                  <a:pos x="154" y="34"/>
                </a:cxn>
                <a:cxn ang="0">
                  <a:pos x="119" y="8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31"/>
                </a:cxn>
                <a:cxn ang="0">
                  <a:pos x="103" y="87"/>
                </a:cxn>
                <a:cxn ang="0">
                  <a:pos x="167" y="141"/>
                </a:cxn>
                <a:cxn ang="0">
                  <a:pos x="219" y="179"/>
                </a:cxn>
                <a:cxn ang="0">
                  <a:pos x="248" y="208"/>
                </a:cxn>
                <a:cxn ang="0">
                  <a:pos x="259" y="215"/>
                </a:cxn>
                <a:cxn ang="0">
                  <a:pos x="286" y="237"/>
                </a:cxn>
                <a:cxn ang="0">
                  <a:pos x="313" y="264"/>
                </a:cxn>
                <a:cxn ang="0">
                  <a:pos x="340" y="284"/>
                </a:cxn>
                <a:cxn ang="0">
                  <a:pos x="373" y="309"/>
                </a:cxn>
                <a:cxn ang="0">
                  <a:pos x="413" y="33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3" y="7"/>
                </a:cxn>
                <a:cxn ang="0">
                  <a:pos x="59" y="11"/>
                </a:cxn>
                <a:cxn ang="0">
                  <a:pos x="72" y="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6"/>
                </a:cxn>
                <a:cxn ang="0">
                  <a:pos x="14" y="54"/>
                </a:cxn>
                <a:cxn ang="0">
                  <a:pos x="19" y="87"/>
                </a:cxn>
                <a:cxn ang="0">
                  <a:pos x="30" y="117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/>
              <a:ahLst/>
              <a:cxnLst>
                <a:cxn ang="0">
                  <a:pos x="38" y="92"/>
                </a:cxn>
                <a:cxn ang="0">
                  <a:pos x="21" y="63"/>
                </a:cxn>
                <a:cxn ang="0">
                  <a:pos x="11" y="42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2"/>
                </a:cxn>
                <a:cxn ang="0">
                  <a:pos x="28" y="60"/>
                </a:cxn>
                <a:cxn ang="0">
                  <a:pos x="44" y="94"/>
                </a:cxn>
                <a:cxn ang="0">
                  <a:pos x="60" y="123"/>
                </a:cxn>
                <a:cxn ang="0">
                  <a:pos x="71" y="143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14"/>
                </a:cxn>
                <a:cxn ang="0">
                  <a:pos x="100" y="29"/>
                </a:cxn>
                <a:cxn ang="0">
                  <a:pos x="140" y="34"/>
                </a:cxn>
                <a:cxn ang="0">
                  <a:pos x="186" y="36"/>
                </a:cxn>
                <a:cxn ang="0">
                  <a:pos x="205" y="36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/>
              <a:ahLst/>
              <a:cxnLst>
                <a:cxn ang="0">
                  <a:pos x="198" y="53"/>
                </a:cxn>
                <a:cxn ang="0">
                  <a:pos x="141" y="44"/>
                </a:cxn>
                <a:cxn ang="0">
                  <a:pos x="92" y="31"/>
                </a:cxn>
                <a:cxn ang="0">
                  <a:pos x="35" y="11"/>
                </a:cxn>
                <a:cxn ang="0">
                  <a:pos x="0" y="0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7"/>
                </a:cxn>
                <a:cxn ang="0">
                  <a:pos x="27" y="0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/>
              <a:ahLst/>
              <a:cxnLst>
                <a:cxn ang="0">
                  <a:pos x="87" y="378"/>
                </a:cxn>
                <a:cxn ang="0">
                  <a:pos x="70" y="304"/>
                </a:cxn>
                <a:cxn ang="0">
                  <a:pos x="57" y="237"/>
                </a:cxn>
                <a:cxn ang="0">
                  <a:pos x="35" y="172"/>
                </a:cxn>
                <a:cxn ang="0">
                  <a:pos x="22" y="118"/>
                </a:cxn>
                <a:cxn ang="0">
                  <a:pos x="11" y="78"/>
                </a:cxn>
                <a:cxn ang="0">
                  <a:pos x="0" y="36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/>
              <a:ahLst/>
              <a:cxnLst>
                <a:cxn ang="0">
                  <a:pos x="119" y="163"/>
                </a:cxn>
                <a:cxn ang="0">
                  <a:pos x="89" y="127"/>
                </a:cxn>
                <a:cxn ang="0">
                  <a:pos x="54" y="85"/>
                </a:cxn>
                <a:cxn ang="0">
                  <a:pos x="27" y="40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5" y="56"/>
                </a:cxn>
                <a:cxn ang="0">
                  <a:pos x="13" y="32"/>
                </a:cxn>
                <a:cxn ang="0">
                  <a:pos x="21" y="14"/>
                </a:cxn>
                <a:cxn ang="0">
                  <a:pos x="21" y="5"/>
                </a:cxn>
                <a:cxn ang="0">
                  <a:pos x="21" y="0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/>
              <a:ahLst/>
              <a:cxnLst>
                <a:cxn ang="0">
                  <a:pos x="71" y="106"/>
                </a:cxn>
                <a:cxn ang="0">
                  <a:pos x="49" y="81"/>
                </a:cxn>
                <a:cxn ang="0">
                  <a:pos x="27" y="41"/>
                </a:cxn>
                <a:cxn ang="0">
                  <a:pos x="16" y="20"/>
                </a:cxn>
                <a:cxn ang="0">
                  <a:pos x="8" y="12"/>
                </a:cxn>
                <a:cxn ang="0">
                  <a:pos x="0" y="0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11"/>
                </a:cxn>
                <a:cxn ang="0">
                  <a:pos x="8" y="33"/>
                </a:cxn>
                <a:cxn ang="0">
                  <a:pos x="0" y="54"/>
                </a:cxn>
                <a:cxn ang="0">
                  <a:pos x="0" y="74"/>
                </a:cxn>
                <a:cxn ang="0">
                  <a:pos x="0" y="83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/>
              <a:ahLst/>
              <a:cxnLst>
                <a:cxn ang="0">
                  <a:pos x="14" y="253"/>
                </a:cxn>
                <a:cxn ang="0">
                  <a:pos x="3" y="199"/>
                </a:cxn>
                <a:cxn ang="0">
                  <a:pos x="0" y="177"/>
                </a:cxn>
                <a:cxn ang="0">
                  <a:pos x="0" y="148"/>
                </a:cxn>
                <a:cxn ang="0">
                  <a:pos x="3" y="121"/>
                </a:cxn>
                <a:cxn ang="0">
                  <a:pos x="11" y="98"/>
                </a:cxn>
                <a:cxn ang="0">
                  <a:pos x="22" y="83"/>
                </a:cxn>
                <a:cxn ang="0">
                  <a:pos x="38" y="67"/>
                </a:cxn>
                <a:cxn ang="0">
                  <a:pos x="54" y="47"/>
                </a:cxn>
                <a:cxn ang="0">
                  <a:pos x="70" y="18"/>
                </a:cxn>
                <a:cxn ang="0">
                  <a:pos x="79" y="0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4" y="14"/>
                </a:cxn>
                <a:cxn ang="0">
                  <a:pos x="40" y="5"/>
                </a:cxn>
                <a:cxn ang="0">
                  <a:pos x="46" y="0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10" y="92"/>
                </a:cxn>
                <a:cxn ang="0">
                  <a:pos x="27" y="79"/>
                </a:cxn>
                <a:cxn ang="0">
                  <a:pos x="54" y="65"/>
                </a:cxn>
                <a:cxn ang="0">
                  <a:pos x="78" y="52"/>
                </a:cxn>
                <a:cxn ang="0">
                  <a:pos x="127" y="32"/>
                </a:cxn>
                <a:cxn ang="0">
                  <a:pos x="156" y="23"/>
                </a:cxn>
                <a:cxn ang="0">
                  <a:pos x="194" y="14"/>
                </a:cxn>
                <a:cxn ang="0">
                  <a:pos x="224" y="9"/>
                </a:cxn>
                <a:cxn ang="0">
                  <a:pos x="240" y="5"/>
                </a:cxn>
                <a:cxn ang="0">
                  <a:pos x="248" y="0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46" y="5"/>
                </a:cxn>
                <a:cxn ang="0">
                  <a:pos x="35" y="14"/>
                </a:cxn>
                <a:cxn ang="0">
                  <a:pos x="22" y="32"/>
                </a:cxn>
                <a:cxn ang="0">
                  <a:pos x="11" y="52"/>
                </a:cxn>
                <a:cxn ang="0">
                  <a:pos x="6" y="63"/>
                </a:cxn>
                <a:cxn ang="0">
                  <a:pos x="0" y="77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90" y="2"/>
                </a:cxn>
                <a:cxn ang="0">
                  <a:pos x="146" y="7"/>
                </a:cxn>
                <a:cxn ang="0">
                  <a:pos x="184" y="16"/>
                </a:cxn>
                <a:cxn ang="0">
                  <a:pos x="206" y="20"/>
                </a:cxn>
                <a:cxn ang="0">
                  <a:pos x="252" y="25"/>
                </a:cxn>
                <a:cxn ang="0">
                  <a:pos x="306" y="32"/>
                </a:cxn>
                <a:cxn ang="0">
                  <a:pos x="335" y="38"/>
                </a:cxn>
                <a:cxn ang="0">
                  <a:pos x="357" y="38"/>
                </a:cxn>
                <a:cxn ang="0">
                  <a:pos x="400" y="34"/>
                </a:cxn>
                <a:cxn ang="0">
                  <a:pos x="427" y="34"/>
                </a:cxn>
                <a:cxn ang="0">
                  <a:pos x="446" y="29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45" y="18"/>
                </a:cxn>
                <a:cxn ang="0">
                  <a:pos x="21" y="9"/>
                </a:cxn>
                <a:cxn ang="0">
                  <a:pos x="0" y="0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8" y="14"/>
                </a:cxn>
                <a:cxn ang="0">
                  <a:pos x="60" y="32"/>
                </a:cxn>
                <a:cxn ang="0">
                  <a:pos x="30" y="50"/>
                </a:cxn>
                <a:cxn ang="0">
                  <a:pos x="14" y="65"/>
                </a:cxn>
                <a:cxn ang="0">
                  <a:pos x="8" y="72"/>
                </a:cxn>
                <a:cxn ang="0">
                  <a:pos x="0" y="81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59" y="47"/>
                </a:cxn>
                <a:cxn ang="0">
                  <a:pos x="40" y="27"/>
                </a:cxn>
                <a:cxn ang="0">
                  <a:pos x="24" y="15"/>
                </a:cxn>
                <a:cxn ang="0">
                  <a:pos x="11" y="4"/>
                </a:cxn>
                <a:cxn ang="0">
                  <a:pos x="0" y="0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60" name="Picture 36" descr="ED00184_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172200"/>
            <a:ext cx="1219200" cy="533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89BBDAC-3A92-468B-BE3D-F9DCC715186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06" r:id="rId1"/>
    <p:sldLayoutId id="2147485672" r:id="rId2"/>
    <p:sldLayoutId id="2147485673" r:id="rId3"/>
    <p:sldLayoutId id="2147485674" r:id="rId4"/>
    <p:sldLayoutId id="2147485675" r:id="rId5"/>
    <p:sldLayoutId id="2147485676" r:id="rId6"/>
    <p:sldLayoutId id="2147485677" r:id="rId7"/>
    <p:sldLayoutId id="2147485678" r:id="rId8"/>
    <p:sldLayoutId id="2147485679" r:id="rId9"/>
    <p:sldLayoutId id="2147485680" r:id="rId10"/>
    <p:sldLayoutId id="2147485681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789AFBF-AA56-4BE5-B4AB-C7494BCC790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77AD6D61-8D6D-4566-8050-F4385B3C5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2" r:id="rId1"/>
    <p:sldLayoutId id="2147485683" r:id="rId2"/>
    <p:sldLayoutId id="2147485684" r:id="rId3"/>
    <p:sldLayoutId id="2147485685" r:id="rId4"/>
    <p:sldLayoutId id="2147485686" r:id="rId5"/>
    <p:sldLayoutId id="2147485687" r:id="rId6"/>
    <p:sldLayoutId id="2147485688" r:id="rId7"/>
    <p:sldLayoutId id="2147485689" r:id="rId8"/>
    <p:sldLayoutId id="2147485690" r:id="rId9"/>
    <p:sldLayoutId id="2147485691" r:id="rId10"/>
    <p:sldLayoutId id="2147485692" r:id="rId11"/>
    <p:sldLayoutId id="2147485693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1034FE-A5C9-42FA-90C1-2ECED5C934C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359D4A-E392-4DB5-A0A0-BB920F948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94" r:id="rId1"/>
    <p:sldLayoutId id="2147486007" r:id="rId2"/>
    <p:sldLayoutId id="2147485695" r:id="rId3"/>
    <p:sldLayoutId id="2147485696" r:id="rId4"/>
    <p:sldLayoutId id="2147485697" r:id="rId5"/>
    <p:sldLayoutId id="2147485698" r:id="rId6"/>
    <p:sldLayoutId id="2147485699" r:id="rId7"/>
    <p:sldLayoutId id="2147485700" r:id="rId8"/>
    <p:sldLayoutId id="2147485701" r:id="rId9"/>
    <p:sldLayoutId id="2147485702" r:id="rId10"/>
    <p:sldLayoutId id="214748570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20DDEC-0AA4-457E-822D-B142C3084E1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40F806-2715-4837-9D4B-E71CB9C93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4" r:id="rId1"/>
    <p:sldLayoutId id="2147486008" r:id="rId2"/>
    <p:sldLayoutId id="2147485705" r:id="rId3"/>
    <p:sldLayoutId id="2147485706" r:id="rId4"/>
    <p:sldLayoutId id="2147485707" r:id="rId5"/>
    <p:sldLayoutId id="2147485708" r:id="rId6"/>
    <p:sldLayoutId id="2147485709" r:id="rId7"/>
    <p:sldLayoutId id="2147485710" r:id="rId8"/>
    <p:sldLayoutId id="2147485711" r:id="rId9"/>
    <p:sldLayoutId id="2147485712" r:id="rId10"/>
    <p:sldLayoutId id="214748571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69CF1F6C-2788-45B3-B7CE-81370B64EFC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160C930B-F582-425B-B1AF-3A7B198C6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09" r:id="rId1"/>
    <p:sldLayoutId id="2147485714" r:id="rId2"/>
    <p:sldLayoutId id="2147485715" r:id="rId3"/>
    <p:sldLayoutId id="2147485716" r:id="rId4"/>
    <p:sldLayoutId id="2147485717" r:id="rId5"/>
    <p:sldLayoutId id="2147485718" r:id="rId6"/>
    <p:sldLayoutId id="2147485719" r:id="rId7"/>
    <p:sldLayoutId id="2147485720" r:id="rId8"/>
    <p:sldLayoutId id="2147485721" r:id="rId9"/>
    <p:sldLayoutId id="2147485722" r:id="rId10"/>
    <p:sldLayoutId id="2147485723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6"/>
          <p:cNvSpPr>
            <a:spLocks noChangeArrowheads="1"/>
          </p:cNvSpPr>
          <p:nvPr/>
        </p:nvSpPr>
        <p:spPr bwMode="auto">
          <a:xfrm flipH="1">
            <a:off x="2087563" y="6453188"/>
            <a:ext cx="6948487" cy="360362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rot="5400000" flipH="1">
            <a:off x="1727994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 flipH="1">
            <a:off x="2051050" y="6453188"/>
            <a:ext cx="71438" cy="360362"/>
          </a:xfrm>
          <a:prstGeom prst="rect">
            <a:avLst/>
          </a:prstGeom>
          <a:solidFill>
            <a:srgbClr val="E374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Презентация</a:t>
            </a: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1588" y="188913"/>
            <a:ext cx="9142412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3" name="Line 129"/>
          <p:cNvSpPr>
            <a:spLocks noChangeShapeType="1"/>
          </p:cNvSpPr>
          <p:nvPr/>
        </p:nvSpPr>
        <p:spPr bwMode="auto">
          <a:xfrm rot="5400000" flipH="1">
            <a:off x="-72231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107950" y="306388"/>
            <a:ext cx="8567738" cy="984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5" name="Line 131"/>
          <p:cNvSpPr>
            <a:spLocks noChangeShapeType="1"/>
          </p:cNvSpPr>
          <p:nvPr/>
        </p:nvSpPr>
        <p:spPr bwMode="auto">
          <a:xfrm flipH="1">
            <a:off x="107950" y="260350"/>
            <a:ext cx="86407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8" name="Picture 132" descr="rabot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0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" name="Rectangle 1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0737685-0F57-4CF6-AC22-BE7522EDF30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010" r:id="rId1"/>
    <p:sldLayoutId id="2147485724" r:id="rId2"/>
    <p:sldLayoutId id="2147485725" r:id="rId3"/>
    <p:sldLayoutId id="2147485726" r:id="rId4"/>
    <p:sldLayoutId id="2147485727" r:id="rId5"/>
    <p:sldLayoutId id="2147485728" r:id="rId6"/>
    <p:sldLayoutId id="2147485729" r:id="rId7"/>
    <p:sldLayoutId id="2147485730" r:id="rId8"/>
    <p:sldLayoutId id="2147485731" r:id="rId9"/>
    <p:sldLayoutId id="2147485732" r:id="rId10"/>
    <p:sldLayoutId id="2147485733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44E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44E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44E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44E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D2817D82-0912-4060-9013-A4D8A990058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C39B38EE-2308-4113-BB0D-E67D39724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1" r:id="rId1"/>
    <p:sldLayoutId id="2147485552" r:id="rId2"/>
    <p:sldLayoutId id="2147485553" r:id="rId3"/>
    <p:sldLayoutId id="2147485554" r:id="rId4"/>
    <p:sldLayoutId id="2147485555" r:id="rId5"/>
    <p:sldLayoutId id="2147485556" r:id="rId6"/>
    <p:sldLayoutId id="2147485557" r:id="rId7"/>
    <p:sldLayoutId id="2147485558" r:id="rId8"/>
    <p:sldLayoutId id="2147485559" r:id="rId9"/>
    <p:sldLayoutId id="2147485560" r:id="rId10"/>
    <p:sldLayoutId id="2147485561" r:id="rId11"/>
    <p:sldLayoutId id="2147485562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71F0B7-D7EC-4E4C-9EB9-AA82F6F85BC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E7D8D4-85E0-42E2-856F-18177C85B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34" r:id="rId1"/>
    <p:sldLayoutId id="2147485735" r:id="rId2"/>
    <p:sldLayoutId id="2147485736" r:id="rId3"/>
    <p:sldLayoutId id="2147485737" r:id="rId4"/>
    <p:sldLayoutId id="2147485738" r:id="rId5"/>
    <p:sldLayoutId id="2147485739" r:id="rId6"/>
    <p:sldLayoutId id="2147485740" r:id="rId7"/>
    <p:sldLayoutId id="2147485741" r:id="rId8"/>
    <p:sldLayoutId id="2147485742" r:id="rId9"/>
    <p:sldLayoutId id="2147485743" r:id="rId10"/>
    <p:sldLayoutId id="2147485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5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B2AB5B-C2AA-4421-A8AE-C7A4EC7D24A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B9B0F6-FEE8-4F3F-900F-72D009FA1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11" r:id="rId1"/>
    <p:sldLayoutId id="2147486012" r:id="rId2"/>
    <p:sldLayoutId id="2147486013" r:id="rId3"/>
    <p:sldLayoutId id="2147486014" r:id="rId4"/>
    <p:sldLayoutId id="2147486015" r:id="rId5"/>
    <p:sldLayoutId id="2147486016" r:id="rId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837F93D1-7126-4FB1-AF7D-0DF427CB826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AFF7EB6-E7DB-4A6B-9727-30EA35656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45" r:id="rId1"/>
    <p:sldLayoutId id="2147485746" r:id="rId2"/>
    <p:sldLayoutId id="2147485747" r:id="rId3"/>
    <p:sldLayoutId id="2147485748" r:id="rId4"/>
    <p:sldLayoutId id="2147485749" r:id="rId5"/>
    <p:sldLayoutId id="2147485750" r:id="rId6"/>
    <p:sldLayoutId id="2147485751" r:id="rId7"/>
    <p:sldLayoutId id="2147485752" r:id="rId8"/>
    <p:sldLayoutId id="2147485753" r:id="rId9"/>
    <p:sldLayoutId id="2147485754" r:id="rId10"/>
    <p:sldLayoutId id="2147485755" r:id="rId11"/>
    <p:sldLayoutId id="2147485756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A1BA9C7-59FD-446C-B1EC-BC963356D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8100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629" name="Group 11"/>
          <p:cNvGrpSpPr>
            <a:grpSpLocks/>
          </p:cNvGrpSpPr>
          <p:nvPr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8" y="105"/>
                </a:cxn>
                <a:cxn ang="0">
                  <a:pos x="62" y="85"/>
                </a:cxn>
                <a:cxn ang="0">
                  <a:pos x="46" y="62"/>
                </a:cxn>
                <a:cxn ang="0">
                  <a:pos x="30" y="33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11" y="29"/>
                </a:cxn>
                <a:cxn ang="0">
                  <a:pos x="27" y="60"/>
                </a:cxn>
                <a:cxn ang="0">
                  <a:pos x="43" y="85"/>
                </a:cxn>
                <a:cxn ang="0">
                  <a:pos x="76" y="116"/>
                </a:cxn>
                <a:cxn ang="0">
                  <a:pos x="84" y="123"/>
                </a:cxn>
                <a:cxn ang="0">
                  <a:pos x="95" y="121"/>
                </a:cxn>
                <a:cxn ang="0">
                  <a:pos x="92" y="114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/>
              <a:ahLst/>
              <a:cxnLst>
                <a:cxn ang="0">
                  <a:pos x="78" y="128"/>
                </a:cxn>
                <a:cxn ang="0">
                  <a:pos x="13" y="193"/>
                </a:cxn>
                <a:cxn ang="0">
                  <a:pos x="0" y="229"/>
                </a:cxn>
                <a:cxn ang="0">
                  <a:pos x="16" y="224"/>
                </a:cxn>
                <a:cxn ang="0">
                  <a:pos x="3" y="256"/>
                </a:cxn>
                <a:cxn ang="0">
                  <a:pos x="32" y="372"/>
                </a:cxn>
                <a:cxn ang="0">
                  <a:pos x="70" y="433"/>
                </a:cxn>
                <a:cxn ang="0">
                  <a:pos x="92" y="397"/>
                </a:cxn>
                <a:cxn ang="0">
                  <a:pos x="124" y="388"/>
                </a:cxn>
                <a:cxn ang="0">
                  <a:pos x="151" y="453"/>
                </a:cxn>
                <a:cxn ang="0">
                  <a:pos x="173" y="448"/>
                </a:cxn>
                <a:cxn ang="0">
                  <a:pos x="238" y="527"/>
                </a:cxn>
                <a:cxn ang="0">
                  <a:pos x="249" y="435"/>
                </a:cxn>
                <a:cxn ang="0">
                  <a:pos x="262" y="433"/>
                </a:cxn>
                <a:cxn ang="0">
                  <a:pos x="276" y="381"/>
                </a:cxn>
                <a:cxn ang="0">
                  <a:pos x="324" y="401"/>
                </a:cxn>
                <a:cxn ang="0">
                  <a:pos x="373" y="473"/>
                </a:cxn>
                <a:cxn ang="0">
                  <a:pos x="378" y="457"/>
                </a:cxn>
                <a:cxn ang="0">
                  <a:pos x="408" y="455"/>
                </a:cxn>
                <a:cxn ang="0">
                  <a:pos x="421" y="435"/>
                </a:cxn>
                <a:cxn ang="0">
                  <a:pos x="462" y="430"/>
                </a:cxn>
                <a:cxn ang="0">
                  <a:pos x="505" y="455"/>
                </a:cxn>
                <a:cxn ang="0">
                  <a:pos x="538" y="450"/>
                </a:cxn>
                <a:cxn ang="0">
                  <a:pos x="548" y="441"/>
                </a:cxn>
                <a:cxn ang="0">
                  <a:pos x="519" y="386"/>
                </a:cxn>
                <a:cxn ang="0">
                  <a:pos x="516" y="372"/>
                </a:cxn>
                <a:cxn ang="0">
                  <a:pos x="489" y="325"/>
                </a:cxn>
                <a:cxn ang="0">
                  <a:pos x="508" y="303"/>
                </a:cxn>
                <a:cxn ang="0">
                  <a:pos x="548" y="294"/>
                </a:cxn>
                <a:cxn ang="0">
                  <a:pos x="548" y="282"/>
                </a:cxn>
                <a:cxn ang="0">
                  <a:pos x="513" y="278"/>
                </a:cxn>
                <a:cxn ang="0">
                  <a:pos x="424" y="224"/>
                </a:cxn>
                <a:cxn ang="0">
                  <a:pos x="432" y="211"/>
                </a:cxn>
                <a:cxn ang="0">
                  <a:pos x="457" y="204"/>
                </a:cxn>
                <a:cxn ang="0">
                  <a:pos x="513" y="193"/>
                </a:cxn>
                <a:cxn ang="0">
                  <a:pos x="538" y="202"/>
                </a:cxn>
                <a:cxn ang="0">
                  <a:pos x="532" y="179"/>
                </a:cxn>
                <a:cxn ang="0">
                  <a:pos x="573" y="166"/>
                </a:cxn>
                <a:cxn ang="0">
                  <a:pos x="619" y="128"/>
                </a:cxn>
                <a:cxn ang="0">
                  <a:pos x="562" y="141"/>
                </a:cxn>
                <a:cxn ang="0">
                  <a:pos x="538" y="112"/>
                </a:cxn>
                <a:cxn ang="0">
                  <a:pos x="519" y="110"/>
                </a:cxn>
                <a:cxn ang="0">
                  <a:pos x="492" y="92"/>
                </a:cxn>
                <a:cxn ang="0">
                  <a:pos x="519" y="52"/>
                </a:cxn>
                <a:cxn ang="0">
                  <a:pos x="497" y="54"/>
                </a:cxn>
                <a:cxn ang="0">
                  <a:pos x="424" y="72"/>
                </a:cxn>
                <a:cxn ang="0">
                  <a:pos x="348" y="59"/>
                </a:cxn>
                <a:cxn ang="0">
                  <a:pos x="348" y="43"/>
                </a:cxn>
                <a:cxn ang="0">
                  <a:pos x="386" y="27"/>
                </a:cxn>
                <a:cxn ang="0">
                  <a:pos x="397" y="5"/>
                </a:cxn>
                <a:cxn ang="0">
                  <a:pos x="346" y="9"/>
                </a:cxn>
                <a:cxn ang="0">
                  <a:pos x="284" y="5"/>
                </a:cxn>
                <a:cxn ang="0">
                  <a:pos x="251" y="20"/>
                </a:cxn>
                <a:cxn ang="0">
                  <a:pos x="257" y="7"/>
                </a:cxn>
                <a:cxn ang="0">
                  <a:pos x="240" y="3"/>
                </a:cxn>
                <a:cxn ang="0">
                  <a:pos x="154" y="34"/>
                </a:cxn>
                <a:cxn ang="0">
                  <a:pos x="119" y="8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31"/>
                </a:cxn>
                <a:cxn ang="0">
                  <a:pos x="103" y="87"/>
                </a:cxn>
                <a:cxn ang="0">
                  <a:pos x="167" y="141"/>
                </a:cxn>
                <a:cxn ang="0">
                  <a:pos x="219" y="179"/>
                </a:cxn>
                <a:cxn ang="0">
                  <a:pos x="248" y="208"/>
                </a:cxn>
                <a:cxn ang="0">
                  <a:pos x="259" y="215"/>
                </a:cxn>
                <a:cxn ang="0">
                  <a:pos x="286" y="237"/>
                </a:cxn>
                <a:cxn ang="0">
                  <a:pos x="313" y="264"/>
                </a:cxn>
                <a:cxn ang="0">
                  <a:pos x="340" y="284"/>
                </a:cxn>
                <a:cxn ang="0">
                  <a:pos x="373" y="309"/>
                </a:cxn>
                <a:cxn ang="0">
                  <a:pos x="413" y="33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3" y="7"/>
                </a:cxn>
                <a:cxn ang="0">
                  <a:pos x="59" y="11"/>
                </a:cxn>
                <a:cxn ang="0">
                  <a:pos x="72" y="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6"/>
                </a:cxn>
                <a:cxn ang="0">
                  <a:pos x="14" y="54"/>
                </a:cxn>
                <a:cxn ang="0">
                  <a:pos x="19" y="87"/>
                </a:cxn>
                <a:cxn ang="0">
                  <a:pos x="30" y="117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/>
              <a:ahLst/>
              <a:cxnLst>
                <a:cxn ang="0">
                  <a:pos x="38" y="92"/>
                </a:cxn>
                <a:cxn ang="0">
                  <a:pos x="21" y="63"/>
                </a:cxn>
                <a:cxn ang="0">
                  <a:pos x="11" y="42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2"/>
                </a:cxn>
                <a:cxn ang="0">
                  <a:pos x="28" y="60"/>
                </a:cxn>
                <a:cxn ang="0">
                  <a:pos x="44" y="94"/>
                </a:cxn>
                <a:cxn ang="0">
                  <a:pos x="60" y="123"/>
                </a:cxn>
                <a:cxn ang="0">
                  <a:pos x="71" y="143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14"/>
                </a:cxn>
                <a:cxn ang="0">
                  <a:pos x="100" y="29"/>
                </a:cxn>
                <a:cxn ang="0">
                  <a:pos x="140" y="34"/>
                </a:cxn>
                <a:cxn ang="0">
                  <a:pos x="186" y="36"/>
                </a:cxn>
                <a:cxn ang="0">
                  <a:pos x="205" y="36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/>
              <a:ahLst/>
              <a:cxnLst>
                <a:cxn ang="0">
                  <a:pos x="198" y="53"/>
                </a:cxn>
                <a:cxn ang="0">
                  <a:pos x="141" y="44"/>
                </a:cxn>
                <a:cxn ang="0">
                  <a:pos x="92" y="31"/>
                </a:cxn>
                <a:cxn ang="0">
                  <a:pos x="35" y="11"/>
                </a:cxn>
                <a:cxn ang="0">
                  <a:pos x="0" y="0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7"/>
                </a:cxn>
                <a:cxn ang="0">
                  <a:pos x="27" y="0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/>
              <a:ahLst/>
              <a:cxnLst>
                <a:cxn ang="0">
                  <a:pos x="87" y="378"/>
                </a:cxn>
                <a:cxn ang="0">
                  <a:pos x="70" y="304"/>
                </a:cxn>
                <a:cxn ang="0">
                  <a:pos x="57" y="237"/>
                </a:cxn>
                <a:cxn ang="0">
                  <a:pos x="35" y="172"/>
                </a:cxn>
                <a:cxn ang="0">
                  <a:pos x="22" y="118"/>
                </a:cxn>
                <a:cxn ang="0">
                  <a:pos x="11" y="78"/>
                </a:cxn>
                <a:cxn ang="0">
                  <a:pos x="0" y="36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/>
              <a:ahLst/>
              <a:cxnLst>
                <a:cxn ang="0">
                  <a:pos x="119" y="163"/>
                </a:cxn>
                <a:cxn ang="0">
                  <a:pos x="89" y="127"/>
                </a:cxn>
                <a:cxn ang="0">
                  <a:pos x="54" y="85"/>
                </a:cxn>
                <a:cxn ang="0">
                  <a:pos x="27" y="40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5" y="56"/>
                </a:cxn>
                <a:cxn ang="0">
                  <a:pos x="13" y="32"/>
                </a:cxn>
                <a:cxn ang="0">
                  <a:pos x="21" y="14"/>
                </a:cxn>
                <a:cxn ang="0">
                  <a:pos x="21" y="5"/>
                </a:cxn>
                <a:cxn ang="0">
                  <a:pos x="21" y="0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/>
              <a:ahLst/>
              <a:cxnLst>
                <a:cxn ang="0">
                  <a:pos x="71" y="106"/>
                </a:cxn>
                <a:cxn ang="0">
                  <a:pos x="49" y="81"/>
                </a:cxn>
                <a:cxn ang="0">
                  <a:pos x="27" y="41"/>
                </a:cxn>
                <a:cxn ang="0">
                  <a:pos x="16" y="20"/>
                </a:cxn>
                <a:cxn ang="0">
                  <a:pos x="8" y="12"/>
                </a:cxn>
                <a:cxn ang="0">
                  <a:pos x="0" y="0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11"/>
                </a:cxn>
                <a:cxn ang="0">
                  <a:pos x="8" y="33"/>
                </a:cxn>
                <a:cxn ang="0">
                  <a:pos x="0" y="54"/>
                </a:cxn>
                <a:cxn ang="0">
                  <a:pos x="0" y="74"/>
                </a:cxn>
                <a:cxn ang="0">
                  <a:pos x="0" y="83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/>
              <a:ahLst/>
              <a:cxnLst>
                <a:cxn ang="0">
                  <a:pos x="14" y="253"/>
                </a:cxn>
                <a:cxn ang="0">
                  <a:pos x="3" y="199"/>
                </a:cxn>
                <a:cxn ang="0">
                  <a:pos x="0" y="177"/>
                </a:cxn>
                <a:cxn ang="0">
                  <a:pos x="0" y="148"/>
                </a:cxn>
                <a:cxn ang="0">
                  <a:pos x="3" y="121"/>
                </a:cxn>
                <a:cxn ang="0">
                  <a:pos x="11" y="98"/>
                </a:cxn>
                <a:cxn ang="0">
                  <a:pos x="22" y="83"/>
                </a:cxn>
                <a:cxn ang="0">
                  <a:pos x="38" y="67"/>
                </a:cxn>
                <a:cxn ang="0">
                  <a:pos x="54" y="47"/>
                </a:cxn>
                <a:cxn ang="0">
                  <a:pos x="70" y="18"/>
                </a:cxn>
                <a:cxn ang="0">
                  <a:pos x="79" y="0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4" y="14"/>
                </a:cxn>
                <a:cxn ang="0">
                  <a:pos x="40" y="5"/>
                </a:cxn>
                <a:cxn ang="0">
                  <a:pos x="46" y="0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10" y="92"/>
                </a:cxn>
                <a:cxn ang="0">
                  <a:pos x="27" y="79"/>
                </a:cxn>
                <a:cxn ang="0">
                  <a:pos x="54" y="65"/>
                </a:cxn>
                <a:cxn ang="0">
                  <a:pos x="78" y="52"/>
                </a:cxn>
                <a:cxn ang="0">
                  <a:pos x="127" y="32"/>
                </a:cxn>
                <a:cxn ang="0">
                  <a:pos x="156" y="23"/>
                </a:cxn>
                <a:cxn ang="0">
                  <a:pos x="194" y="14"/>
                </a:cxn>
                <a:cxn ang="0">
                  <a:pos x="224" y="9"/>
                </a:cxn>
                <a:cxn ang="0">
                  <a:pos x="240" y="5"/>
                </a:cxn>
                <a:cxn ang="0">
                  <a:pos x="248" y="0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46" y="5"/>
                </a:cxn>
                <a:cxn ang="0">
                  <a:pos x="35" y="14"/>
                </a:cxn>
                <a:cxn ang="0">
                  <a:pos x="22" y="32"/>
                </a:cxn>
                <a:cxn ang="0">
                  <a:pos x="11" y="52"/>
                </a:cxn>
                <a:cxn ang="0">
                  <a:pos x="6" y="63"/>
                </a:cxn>
                <a:cxn ang="0">
                  <a:pos x="0" y="77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90" y="2"/>
                </a:cxn>
                <a:cxn ang="0">
                  <a:pos x="146" y="7"/>
                </a:cxn>
                <a:cxn ang="0">
                  <a:pos x="184" y="16"/>
                </a:cxn>
                <a:cxn ang="0">
                  <a:pos x="206" y="20"/>
                </a:cxn>
                <a:cxn ang="0">
                  <a:pos x="252" y="25"/>
                </a:cxn>
                <a:cxn ang="0">
                  <a:pos x="306" y="32"/>
                </a:cxn>
                <a:cxn ang="0">
                  <a:pos x="335" y="38"/>
                </a:cxn>
                <a:cxn ang="0">
                  <a:pos x="357" y="38"/>
                </a:cxn>
                <a:cxn ang="0">
                  <a:pos x="400" y="34"/>
                </a:cxn>
                <a:cxn ang="0">
                  <a:pos x="427" y="34"/>
                </a:cxn>
                <a:cxn ang="0">
                  <a:pos x="446" y="29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45" y="18"/>
                </a:cxn>
                <a:cxn ang="0">
                  <a:pos x="21" y="9"/>
                </a:cxn>
                <a:cxn ang="0">
                  <a:pos x="0" y="0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8" y="14"/>
                </a:cxn>
                <a:cxn ang="0">
                  <a:pos x="60" y="32"/>
                </a:cxn>
                <a:cxn ang="0">
                  <a:pos x="30" y="50"/>
                </a:cxn>
                <a:cxn ang="0">
                  <a:pos x="14" y="65"/>
                </a:cxn>
                <a:cxn ang="0">
                  <a:pos x="8" y="72"/>
                </a:cxn>
                <a:cxn ang="0">
                  <a:pos x="0" y="81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59" y="47"/>
                </a:cxn>
                <a:cxn ang="0">
                  <a:pos x="40" y="27"/>
                </a:cxn>
                <a:cxn ang="0">
                  <a:pos x="24" y="15"/>
                </a:cxn>
                <a:cxn ang="0">
                  <a:pos x="11" y="4"/>
                </a:cxn>
                <a:cxn ang="0">
                  <a:pos x="0" y="0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60" name="Picture 36" descr="ED00184_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172200"/>
            <a:ext cx="1219200" cy="533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55ECCC-0FE9-48BC-A490-0E757DDE2ED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17" r:id="rId1"/>
    <p:sldLayoutId id="2147485757" r:id="rId2"/>
    <p:sldLayoutId id="2147485758" r:id="rId3"/>
    <p:sldLayoutId id="2147485759" r:id="rId4"/>
    <p:sldLayoutId id="2147485760" r:id="rId5"/>
    <p:sldLayoutId id="2147485761" r:id="rId6"/>
    <p:sldLayoutId id="2147485762" r:id="rId7"/>
    <p:sldLayoutId id="2147485763" r:id="rId8"/>
    <p:sldLayoutId id="2147485764" r:id="rId9"/>
    <p:sldLayoutId id="2147485765" r:id="rId10"/>
    <p:sldLayoutId id="2147485766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C7D68ECD-1E48-48D2-AFA1-3B1DAB27CD4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EDCC49DD-2C8F-4431-A865-E8B09EFBB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7" r:id="rId1"/>
    <p:sldLayoutId id="2147485768" r:id="rId2"/>
    <p:sldLayoutId id="2147485769" r:id="rId3"/>
    <p:sldLayoutId id="2147485770" r:id="rId4"/>
    <p:sldLayoutId id="2147485771" r:id="rId5"/>
    <p:sldLayoutId id="2147485772" r:id="rId6"/>
    <p:sldLayoutId id="2147485773" r:id="rId7"/>
    <p:sldLayoutId id="2147485774" r:id="rId8"/>
    <p:sldLayoutId id="2147485775" r:id="rId9"/>
    <p:sldLayoutId id="2147485776" r:id="rId10"/>
    <p:sldLayoutId id="2147485777" r:id="rId11"/>
    <p:sldLayoutId id="2147485778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75BB69-A59E-45F3-9EE1-6E2E25DCC27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353E18-42E2-4238-9998-B53A1C298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9" r:id="rId1"/>
    <p:sldLayoutId id="2147486018" r:id="rId2"/>
    <p:sldLayoutId id="2147485780" r:id="rId3"/>
    <p:sldLayoutId id="2147485781" r:id="rId4"/>
    <p:sldLayoutId id="2147485782" r:id="rId5"/>
    <p:sldLayoutId id="2147485783" r:id="rId6"/>
    <p:sldLayoutId id="2147485784" r:id="rId7"/>
    <p:sldLayoutId id="2147485785" r:id="rId8"/>
    <p:sldLayoutId id="2147485786" r:id="rId9"/>
    <p:sldLayoutId id="2147485787" r:id="rId10"/>
    <p:sldLayoutId id="2147485788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370ED6-F584-45ED-9CA5-A58488D7544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90BB0B-D3A4-4F7C-A208-B4DE4A4C1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89" r:id="rId1"/>
    <p:sldLayoutId id="2147486019" r:id="rId2"/>
    <p:sldLayoutId id="2147485790" r:id="rId3"/>
    <p:sldLayoutId id="2147485791" r:id="rId4"/>
    <p:sldLayoutId id="2147485792" r:id="rId5"/>
    <p:sldLayoutId id="2147485793" r:id="rId6"/>
    <p:sldLayoutId id="2147485794" r:id="rId7"/>
    <p:sldLayoutId id="2147485795" r:id="rId8"/>
    <p:sldLayoutId id="2147485796" r:id="rId9"/>
    <p:sldLayoutId id="2147485797" r:id="rId10"/>
    <p:sldLayoutId id="2147485798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2338561C-3AC3-40AD-86C5-0987FFEFEA9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1B442826-1AFB-43BF-8002-0D04FA8021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20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6"/>
          <p:cNvSpPr>
            <a:spLocks noChangeArrowheads="1"/>
          </p:cNvSpPr>
          <p:nvPr/>
        </p:nvSpPr>
        <p:spPr bwMode="auto">
          <a:xfrm flipH="1">
            <a:off x="2087563" y="6453188"/>
            <a:ext cx="6948487" cy="360362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rot="5400000" flipH="1">
            <a:off x="1727994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 flipH="1">
            <a:off x="2051050" y="6453188"/>
            <a:ext cx="71438" cy="360362"/>
          </a:xfrm>
          <a:prstGeom prst="rect">
            <a:avLst/>
          </a:prstGeom>
          <a:solidFill>
            <a:srgbClr val="E374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Презентация</a:t>
            </a: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1588" y="188913"/>
            <a:ext cx="9142412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3" name="Line 129"/>
          <p:cNvSpPr>
            <a:spLocks noChangeShapeType="1"/>
          </p:cNvSpPr>
          <p:nvPr/>
        </p:nvSpPr>
        <p:spPr bwMode="auto">
          <a:xfrm rot="5400000" flipH="1">
            <a:off x="-72231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107950" y="306388"/>
            <a:ext cx="8567738" cy="984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5" name="Line 131"/>
          <p:cNvSpPr>
            <a:spLocks noChangeShapeType="1"/>
          </p:cNvSpPr>
          <p:nvPr/>
        </p:nvSpPr>
        <p:spPr bwMode="auto">
          <a:xfrm flipH="1">
            <a:off x="107950" y="260350"/>
            <a:ext cx="86407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4" name="Picture 132" descr="rabot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0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" name="Rectangle 1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F268848-46A0-4EB5-9A72-A544AF8B499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021" r:id="rId1"/>
    <p:sldLayoutId id="2147485809" r:id="rId2"/>
    <p:sldLayoutId id="2147485810" r:id="rId3"/>
    <p:sldLayoutId id="2147485811" r:id="rId4"/>
    <p:sldLayoutId id="2147485812" r:id="rId5"/>
    <p:sldLayoutId id="2147485813" r:id="rId6"/>
    <p:sldLayoutId id="2147485814" r:id="rId7"/>
    <p:sldLayoutId id="2147485815" r:id="rId8"/>
    <p:sldLayoutId id="2147485816" r:id="rId9"/>
    <p:sldLayoutId id="2147485817" r:id="rId10"/>
    <p:sldLayoutId id="2147485818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44E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44E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44E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44E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F186F6-0FF6-4E2A-A751-95951A8CDF9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BAE7B1-7F76-4AEF-9717-7C3B2FF23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19" r:id="rId1"/>
    <p:sldLayoutId id="2147485820" r:id="rId2"/>
    <p:sldLayoutId id="2147485821" r:id="rId3"/>
    <p:sldLayoutId id="2147485822" r:id="rId4"/>
    <p:sldLayoutId id="2147485823" r:id="rId5"/>
    <p:sldLayoutId id="2147485824" r:id="rId6"/>
    <p:sldLayoutId id="2147485825" r:id="rId7"/>
    <p:sldLayoutId id="2147485826" r:id="rId8"/>
    <p:sldLayoutId id="2147485827" r:id="rId9"/>
    <p:sldLayoutId id="2147485828" r:id="rId10"/>
    <p:sldLayoutId id="21474858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F2891A-1F9B-422A-B852-297CC088754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6F8208-B508-4576-8607-5D3DFF869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9" r:id="rId1"/>
    <p:sldLayoutId id="2147485990" r:id="rId2"/>
    <p:sldLayoutId id="2147485991" r:id="rId3"/>
    <p:sldLayoutId id="2147485992" r:id="rId4"/>
    <p:sldLayoutId id="2147485993" r:id="rId5"/>
    <p:sldLayoutId id="2147485994" r:id="rId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7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686C20-8D02-457F-8585-2D11FB2F07B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52B2CC-636C-423C-AED8-65FC715DD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22" r:id="rId1"/>
    <p:sldLayoutId id="2147486023" r:id="rId2"/>
    <p:sldLayoutId id="2147486024" r:id="rId3"/>
    <p:sldLayoutId id="2147486025" r:id="rId4"/>
    <p:sldLayoutId id="2147486026" r:id="rId5"/>
    <p:sldLayoutId id="2147486027" r:id="rId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8C33A088-C87D-46C2-A9FB-E2199768D37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7DF631DD-385D-4750-AEF7-5505DC927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0" r:id="rId1"/>
    <p:sldLayoutId id="2147485831" r:id="rId2"/>
    <p:sldLayoutId id="2147485832" r:id="rId3"/>
    <p:sldLayoutId id="2147485833" r:id="rId4"/>
    <p:sldLayoutId id="2147485834" r:id="rId5"/>
    <p:sldLayoutId id="2147485835" r:id="rId6"/>
    <p:sldLayoutId id="2147485836" r:id="rId7"/>
    <p:sldLayoutId id="2147485837" r:id="rId8"/>
    <p:sldLayoutId id="2147485838" r:id="rId9"/>
    <p:sldLayoutId id="2147485839" r:id="rId10"/>
    <p:sldLayoutId id="2147485840" r:id="rId11"/>
    <p:sldLayoutId id="2147485841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F78478-10F1-4A1C-A4FB-2056E0F50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8100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845" name="Group 11"/>
          <p:cNvGrpSpPr>
            <a:grpSpLocks/>
          </p:cNvGrpSpPr>
          <p:nvPr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8" y="105"/>
                </a:cxn>
                <a:cxn ang="0">
                  <a:pos x="62" y="85"/>
                </a:cxn>
                <a:cxn ang="0">
                  <a:pos x="46" y="62"/>
                </a:cxn>
                <a:cxn ang="0">
                  <a:pos x="30" y="33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11" y="29"/>
                </a:cxn>
                <a:cxn ang="0">
                  <a:pos x="27" y="60"/>
                </a:cxn>
                <a:cxn ang="0">
                  <a:pos x="43" y="85"/>
                </a:cxn>
                <a:cxn ang="0">
                  <a:pos x="76" y="116"/>
                </a:cxn>
                <a:cxn ang="0">
                  <a:pos x="84" y="123"/>
                </a:cxn>
                <a:cxn ang="0">
                  <a:pos x="95" y="121"/>
                </a:cxn>
                <a:cxn ang="0">
                  <a:pos x="92" y="114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/>
              <a:ahLst/>
              <a:cxnLst>
                <a:cxn ang="0">
                  <a:pos x="78" y="128"/>
                </a:cxn>
                <a:cxn ang="0">
                  <a:pos x="13" y="193"/>
                </a:cxn>
                <a:cxn ang="0">
                  <a:pos x="0" y="229"/>
                </a:cxn>
                <a:cxn ang="0">
                  <a:pos x="16" y="224"/>
                </a:cxn>
                <a:cxn ang="0">
                  <a:pos x="3" y="256"/>
                </a:cxn>
                <a:cxn ang="0">
                  <a:pos x="32" y="372"/>
                </a:cxn>
                <a:cxn ang="0">
                  <a:pos x="70" y="433"/>
                </a:cxn>
                <a:cxn ang="0">
                  <a:pos x="92" y="397"/>
                </a:cxn>
                <a:cxn ang="0">
                  <a:pos x="124" y="388"/>
                </a:cxn>
                <a:cxn ang="0">
                  <a:pos x="151" y="453"/>
                </a:cxn>
                <a:cxn ang="0">
                  <a:pos x="173" y="448"/>
                </a:cxn>
                <a:cxn ang="0">
                  <a:pos x="238" y="527"/>
                </a:cxn>
                <a:cxn ang="0">
                  <a:pos x="249" y="435"/>
                </a:cxn>
                <a:cxn ang="0">
                  <a:pos x="262" y="433"/>
                </a:cxn>
                <a:cxn ang="0">
                  <a:pos x="276" y="381"/>
                </a:cxn>
                <a:cxn ang="0">
                  <a:pos x="324" y="401"/>
                </a:cxn>
                <a:cxn ang="0">
                  <a:pos x="373" y="473"/>
                </a:cxn>
                <a:cxn ang="0">
                  <a:pos x="378" y="457"/>
                </a:cxn>
                <a:cxn ang="0">
                  <a:pos x="408" y="455"/>
                </a:cxn>
                <a:cxn ang="0">
                  <a:pos x="421" y="435"/>
                </a:cxn>
                <a:cxn ang="0">
                  <a:pos x="462" y="430"/>
                </a:cxn>
                <a:cxn ang="0">
                  <a:pos x="505" y="455"/>
                </a:cxn>
                <a:cxn ang="0">
                  <a:pos x="538" y="450"/>
                </a:cxn>
                <a:cxn ang="0">
                  <a:pos x="548" y="441"/>
                </a:cxn>
                <a:cxn ang="0">
                  <a:pos x="519" y="386"/>
                </a:cxn>
                <a:cxn ang="0">
                  <a:pos x="516" y="372"/>
                </a:cxn>
                <a:cxn ang="0">
                  <a:pos x="489" y="325"/>
                </a:cxn>
                <a:cxn ang="0">
                  <a:pos x="508" y="303"/>
                </a:cxn>
                <a:cxn ang="0">
                  <a:pos x="548" y="294"/>
                </a:cxn>
                <a:cxn ang="0">
                  <a:pos x="548" y="282"/>
                </a:cxn>
                <a:cxn ang="0">
                  <a:pos x="513" y="278"/>
                </a:cxn>
                <a:cxn ang="0">
                  <a:pos x="424" y="224"/>
                </a:cxn>
                <a:cxn ang="0">
                  <a:pos x="432" y="211"/>
                </a:cxn>
                <a:cxn ang="0">
                  <a:pos x="457" y="204"/>
                </a:cxn>
                <a:cxn ang="0">
                  <a:pos x="513" y="193"/>
                </a:cxn>
                <a:cxn ang="0">
                  <a:pos x="538" y="202"/>
                </a:cxn>
                <a:cxn ang="0">
                  <a:pos x="532" y="179"/>
                </a:cxn>
                <a:cxn ang="0">
                  <a:pos x="573" y="166"/>
                </a:cxn>
                <a:cxn ang="0">
                  <a:pos x="619" y="128"/>
                </a:cxn>
                <a:cxn ang="0">
                  <a:pos x="562" y="141"/>
                </a:cxn>
                <a:cxn ang="0">
                  <a:pos x="538" y="112"/>
                </a:cxn>
                <a:cxn ang="0">
                  <a:pos x="519" y="110"/>
                </a:cxn>
                <a:cxn ang="0">
                  <a:pos x="492" y="92"/>
                </a:cxn>
                <a:cxn ang="0">
                  <a:pos x="519" y="52"/>
                </a:cxn>
                <a:cxn ang="0">
                  <a:pos x="497" y="54"/>
                </a:cxn>
                <a:cxn ang="0">
                  <a:pos x="424" y="72"/>
                </a:cxn>
                <a:cxn ang="0">
                  <a:pos x="348" y="59"/>
                </a:cxn>
                <a:cxn ang="0">
                  <a:pos x="348" y="43"/>
                </a:cxn>
                <a:cxn ang="0">
                  <a:pos x="386" y="27"/>
                </a:cxn>
                <a:cxn ang="0">
                  <a:pos x="397" y="5"/>
                </a:cxn>
                <a:cxn ang="0">
                  <a:pos x="346" y="9"/>
                </a:cxn>
                <a:cxn ang="0">
                  <a:pos x="284" y="5"/>
                </a:cxn>
                <a:cxn ang="0">
                  <a:pos x="251" y="20"/>
                </a:cxn>
                <a:cxn ang="0">
                  <a:pos x="257" y="7"/>
                </a:cxn>
                <a:cxn ang="0">
                  <a:pos x="240" y="3"/>
                </a:cxn>
                <a:cxn ang="0">
                  <a:pos x="154" y="34"/>
                </a:cxn>
                <a:cxn ang="0">
                  <a:pos x="119" y="8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31"/>
                </a:cxn>
                <a:cxn ang="0">
                  <a:pos x="103" y="87"/>
                </a:cxn>
                <a:cxn ang="0">
                  <a:pos x="167" y="141"/>
                </a:cxn>
                <a:cxn ang="0">
                  <a:pos x="219" y="179"/>
                </a:cxn>
                <a:cxn ang="0">
                  <a:pos x="248" y="208"/>
                </a:cxn>
                <a:cxn ang="0">
                  <a:pos x="259" y="215"/>
                </a:cxn>
                <a:cxn ang="0">
                  <a:pos x="286" y="237"/>
                </a:cxn>
                <a:cxn ang="0">
                  <a:pos x="313" y="264"/>
                </a:cxn>
                <a:cxn ang="0">
                  <a:pos x="340" y="284"/>
                </a:cxn>
                <a:cxn ang="0">
                  <a:pos x="373" y="309"/>
                </a:cxn>
                <a:cxn ang="0">
                  <a:pos x="413" y="33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3" y="7"/>
                </a:cxn>
                <a:cxn ang="0">
                  <a:pos x="59" y="11"/>
                </a:cxn>
                <a:cxn ang="0">
                  <a:pos x="72" y="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6"/>
                </a:cxn>
                <a:cxn ang="0">
                  <a:pos x="14" y="54"/>
                </a:cxn>
                <a:cxn ang="0">
                  <a:pos x="19" y="87"/>
                </a:cxn>
                <a:cxn ang="0">
                  <a:pos x="30" y="117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/>
              <a:ahLst/>
              <a:cxnLst>
                <a:cxn ang="0">
                  <a:pos x="38" y="92"/>
                </a:cxn>
                <a:cxn ang="0">
                  <a:pos x="21" y="63"/>
                </a:cxn>
                <a:cxn ang="0">
                  <a:pos x="11" y="42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2"/>
                </a:cxn>
                <a:cxn ang="0">
                  <a:pos x="28" y="60"/>
                </a:cxn>
                <a:cxn ang="0">
                  <a:pos x="44" y="94"/>
                </a:cxn>
                <a:cxn ang="0">
                  <a:pos x="60" y="123"/>
                </a:cxn>
                <a:cxn ang="0">
                  <a:pos x="71" y="143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14"/>
                </a:cxn>
                <a:cxn ang="0">
                  <a:pos x="100" y="29"/>
                </a:cxn>
                <a:cxn ang="0">
                  <a:pos x="140" y="34"/>
                </a:cxn>
                <a:cxn ang="0">
                  <a:pos x="186" y="36"/>
                </a:cxn>
                <a:cxn ang="0">
                  <a:pos x="205" y="36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/>
              <a:ahLst/>
              <a:cxnLst>
                <a:cxn ang="0">
                  <a:pos x="198" y="53"/>
                </a:cxn>
                <a:cxn ang="0">
                  <a:pos x="141" y="44"/>
                </a:cxn>
                <a:cxn ang="0">
                  <a:pos x="92" y="31"/>
                </a:cxn>
                <a:cxn ang="0">
                  <a:pos x="35" y="11"/>
                </a:cxn>
                <a:cxn ang="0">
                  <a:pos x="0" y="0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7"/>
                </a:cxn>
                <a:cxn ang="0">
                  <a:pos x="27" y="0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/>
              <a:ahLst/>
              <a:cxnLst>
                <a:cxn ang="0">
                  <a:pos x="87" y="378"/>
                </a:cxn>
                <a:cxn ang="0">
                  <a:pos x="70" y="304"/>
                </a:cxn>
                <a:cxn ang="0">
                  <a:pos x="57" y="237"/>
                </a:cxn>
                <a:cxn ang="0">
                  <a:pos x="35" y="172"/>
                </a:cxn>
                <a:cxn ang="0">
                  <a:pos x="22" y="118"/>
                </a:cxn>
                <a:cxn ang="0">
                  <a:pos x="11" y="78"/>
                </a:cxn>
                <a:cxn ang="0">
                  <a:pos x="0" y="36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/>
              <a:ahLst/>
              <a:cxnLst>
                <a:cxn ang="0">
                  <a:pos x="119" y="163"/>
                </a:cxn>
                <a:cxn ang="0">
                  <a:pos x="89" y="127"/>
                </a:cxn>
                <a:cxn ang="0">
                  <a:pos x="54" y="85"/>
                </a:cxn>
                <a:cxn ang="0">
                  <a:pos x="27" y="40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5" y="56"/>
                </a:cxn>
                <a:cxn ang="0">
                  <a:pos x="13" y="32"/>
                </a:cxn>
                <a:cxn ang="0">
                  <a:pos x="21" y="14"/>
                </a:cxn>
                <a:cxn ang="0">
                  <a:pos x="21" y="5"/>
                </a:cxn>
                <a:cxn ang="0">
                  <a:pos x="21" y="0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/>
              <a:ahLst/>
              <a:cxnLst>
                <a:cxn ang="0">
                  <a:pos x="71" y="106"/>
                </a:cxn>
                <a:cxn ang="0">
                  <a:pos x="49" y="81"/>
                </a:cxn>
                <a:cxn ang="0">
                  <a:pos x="27" y="41"/>
                </a:cxn>
                <a:cxn ang="0">
                  <a:pos x="16" y="20"/>
                </a:cxn>
                <a:cxn ang="0">
                  <a:pos x="8" y="12"/>
                </a:cxn>
                <a:cxn ang="0">
                  <a:pos x="0" y="0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11"/>
                </a:cxn>
                <a:cxn ang="0">
                  <a:pos x="8" y="33"/>
                </a:cxn>
                <a:cxn ang="0">
                  <a:pos x="0" y="54"/>
                </a:cxn>
                <a:cxn ang="0">
                  <a:pos x="0" y="74"/>
                </a:cxn>
                <a:cxn ang="0">
                  <a:pos x="0" y="83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/>
              <a:ahLst/>
              <a:cxnLst>
                <a:cxn ang="0">
                  <a:pos x="14" y="253"/>
                </a:cxn>
                <a:cxn ang="0">
                  <a:pos x="3" y="199"/>
                </a:cxn>
                <a:cxn ang="0">
                  <a:pos x="0" y="177"/>
                </a:cxn>
                <a:cxn ang="0">
                  <a:pos x="0" y="148"/>
                </a:cxn>
                <a:cxn ang="0">
                  <a:pos x="3" y="121"/>
                </a:cxn>
                <a:cxn ang="0">
                  <a:pos x="11" y="98"/>
                </a:cxn>
                <a:cxn ang="0">
                  <a:pos x="22" y="83"/>
                </a:cxn>
                <a:cxn ang="0">
                  <a:pos x="38" y="67"/>
                </a:cxn>
                <a:cxn ang="0">
                  <a:pos x="54" y="47"/>
                </a:cxn>
                <a:cxn ang="0">
                  <a:pos x="70" y="18"/>
                </a:cxn>
                <a:cxn ang="0">
                  <a:pos x="79" y="0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4" y="14"/>
                </a:cxn>
                <a:cxn ang="0">
                  <a:pos x="40" y="5"/>
                </a:cxn>
                <a:cxn ang="0">
                  <a:pos x="46" y="0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10" y="92"/>
                </a:cxn>
                <a:cxn ang="0">
                  <a:pos x="27" y="79"/>
                </a:cxn>
                <a:cxn ang="0">
                  <a:pos x="54" y="65"/>
                </a:cxn>
                <a:cxn ang="0">
                  <a:pos x="78" y="52"/>
                </a:cxn>
                <a:cxn ang="0">
                  <a:pos x="127" y="32"/>
                </a:cxn>
                <a:cxn ang="0">
                  <a:pos x="156" y="23"/>
                </a:cxn>
                <a:cxn ang="0">
                  <a:pos x="194" y="14"/>
                </a:cxn>
                <a:cxn ang="0">
                  <a:pos x="224" y="9"/>
                </a:cxn>
                <a:cxn ang="0">
                  <a:pos x="240" y="5"/>
                </a:cxn>
                <a:cxn ang="0">
                  <a:pos x="248" y="0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46" y="5"/>
                </a:cxn>
                <a:cxn ang="0">
                  <a:pos x="35" y="14"/>
                </a:cxn>
                <a:cxn ang="0">
                  <a:pos x="22" y="32"/>
                </a:cxn>
                <a:cxn ang="0">
                  <a:pos x="11" y="52"/>
                </a:cxn>
                <a:cxn ang="0">
                  <a:pos x="6" y="63"/>
                </a:cxn>
                <a:cxn ang="0">
                  <a:pos x="0" y="77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90" y="2"/>
                </a:cxn>
                <a:cxn ang="0">
                  <a:pos x="146" y="7"/>
                </a:cxn>
                <a:cxn ang="0">
                  <a:pos x="184" y="16"/>
                </a:cxn>
                <a:cxn ang="0">
                  <a:pos x="206" y="20"/>
                </a:cxn>
                <a:cxn ang="0">
                  <a:pos x="252" y="25"/>
                </a:cxn>
                <a:cxn ang="0">
                  <a:pos x="306" y="32"/>
                </a:cxn>
                <a:cxn ang="0">
                  <a:pos x="335" y="38"/>
                </a:cxn>
                <a:cxn ang="0">
                  <a:pos x="357" y="38"/>
                </a:cxn>
                <a:cxn ang="0">
                  <a:pos x="400" y="34"/>
                </a:cxn>
                <a:cxn ang="0">
                  <a:pos x="427" y="34"/>
                </a:cxn>
                <a:cxn ang="0">
                  <a:pos x="446" y="29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45" y="18"/>
                </a:cxn>
                <a:cxn ang="0">
                  <a:pos x="21" y="9"/>
                </a:cxn>
                <a:cxn ang="0">
                  <a:pos x="0" y="0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8" y="14"/>
                </a:cxn>
                <a:cxn ang="0">
                  <a:pos x="60" y="32"/>
                </a:cxn>
                <a:cxn ang="0">
                  <a:pos x="30" y="50"/>
                </a:cxn>
                <a:cxn ang="0">
                  <a:pos x="14" y="65"/>
                </a:cxn>
                <a:cxn ang="0">
                  <a:pos x="8" y="72"/>
                </a:cxn>
                <a:cxn ang="0">
                  <a:pos x="0" y="81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59" y="47"/>
                </a:cxn>
                <a:cxn ang="0">
                  <a:pos x="40" y="27"/>
                </a:cxn>
                <a:cxn ang="0">
                  <a:pos x="24" y="15"/>
                </a:cxn>
                <a:cxn ang="0">
                  <a:pos x="11" y="4"/>
                </a:cxn>
                <a:cxn ang="0">
                  <a:pos x="0" y="0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60" name="Picture 36" descr="ED00184_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172200"/>
            <a:ext cx="1219200" cy="533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2135E5C-A1A2-4C8D-AC26-5B5253E6DE7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28" r:id="rId1"/>
    <p:sldLayoutId id="2147485842" r:id="rId2"/>
    <p:sldLayoutId id="2147485843" r:id="rId3"/>
    <p:sldLayoutId id="2147485844" r:id="rId4"/>
    <p:sldLayoutId id="2147485845" r:id="rId5"/>
    <p:sldLayoutId id="2147485846" r:id="rId6"/>
    <p:sldLayoutId id="2147485847" r:id="rId7"/>
    <p:sldLayoutId id="2147485848" r:id="rId8"/>
    <p:sldLayoutId id="2147485849" r:id="rId9"/>
    <p:sldLayoutId id="2147485850" r:id="rId10"/>
    <p:sldLayoutId id="2147485851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764F9876-6689-48D6-B637-B1A0B71CE8E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FB767B79-D5B2-4728-A662-9F814649E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2" r:id="rId1"/>
    <p:sldLayoutId id="2147485853" r:id="rId2"/>
    <p:sldLayoutId id="2147485854" r:id="rId3"/>
    <p:sldLayoutId id="2147485855" r:id="rId4"/>
    <p:sldLayoutId id="2147485856" r:id="rId5"/>
    <p:sldLayoutId id="2147485857" r:id="rId6"/>
    <p:sldLayoutId id="2147485858" r:id="rId7"/>
    <p:sldLayoutId id="2147485859" r:id="rId8"/>
    <p:sldLayoutId id="2147485860" r:id="rId9"/>
    <p:sldLayoutId id="2147485861" r:id="rId10"/>
    <p:sldLayoutId id="2147485862" r:id="rId11"/>
    <p:sldLayoutId id="2147485863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6D5E39-935E-433C-A4AA-8B8DCFFDBE9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83F7A4-8A3D-4704-AAF8-9B994647EC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4" r:id="rId1"/>
    <p:sldLayoutId id="2147486029" r:id="rId2"/>
    <p:sldLayoutId id="2147485865" r:id="rId3"/>
    <p:sldLayoutId id="2147485866" r:id="rId4"/>
    <p:sldLayoutId id="2147485867" r:id="rId5"/>
    <p:sldLayoutId id="2147485868" r:id="rId6"/>
    <p:sldLayoutId id="2147485869" r:id="rId7"/>
    <p:sldLayoutId id="2147485870" r:id="rId8"/>
    <p:sldLayoutId id="2147485871" r:id="rId9"/>
    <p:sldLayoutId id="2147485872" r:id="rId10"/>
    <p:sldLayoutId id="214748587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372C1B-5D1B-4BFC-B2A7-5D8EEE1A5F0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678500-017F-4401-9112-CD3AFAC9B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74" r:id="rId1"/>
    <p:sldLayoutId id="2147486030" r:id="rId2"/>
    <p:sldLayoutId id="2147485875" r:id="rId3"/>
    <p:sldLayoutId id="2147485876" r:id="rId4"/>
    <p:sldLayoutId id="2147485877" r:id="rId5"/>
    <p:sldLayoutId id="2147485878" r:id="rId6"/>
    <p:sldLayoutId id="2147485879" r:id="rId7"/>
    <p:sldLayoutId id="2147485880" r:id="rId8"/>
    <p:sldLayoutId id="2147485881" r:id="rId9"/>
    <p:sldLayoutId id="2147485882" r:id="rId10"/>
    <p:sldLayoutId id="214748588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C5FF1983-2431-4C4C-92EA-79A2F775E51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DE816ED9-2FD5-40D4-A513-ACE9AAD01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31" r:id="rId1"/>
    <p:sldLayoutId id="2147485884" r:id="rId2"/>
    <p:sldLayoutId id="2147485885" r:id="rId3"/>
    <p:sldLayoutId id="2147485886" r:id="rId4"/>
    <p:sldLayoutId id="2147485887" r:id="rId5"/>
    <p:sldLayoutId id="2147485888" r:id="rId6"/>
    <p:sldLayoutId id="2147485889" r:id="rId7"/>
    <p:sldLayoutId id="2147485890" r:id="rId8"/>
    <p:sldLayoutId id="2147485891" r:id="rId9"/>
    <p:sldLayoutId id="2147485892" r:id="rId10"/>
    <p:sldLayoutId id="2147485893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6"/>
          <p:cNvSpPr>
            <a:spLocks noChangeArrowheads="1"/>
          </p:cNvSpPr>
          <p:nvPr/>
        </p:nvSpPr>
        <p:spPr bwMode="auto">
          <a:xfrm flipH="1">
            <a:off x="2087563" y="6453188"/>
            <a:ext cx="6948487" cy="360362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rot="5400000" flipH="1">
            <a:off x="1727994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 flipH="1">
            <a:off x="2051050" y="6453188"/>
            <a:ext cx="71438" cy="360362"/>
          </a:xfrm>
          <a:prstGeom prst="rect">
            <a:avLst/>
          </a:prstGeom>
          <a:solidFill>
            <a:srgbClr val="E374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Презентация</a:t>
            </a: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1588" y="188913"/>
            <a:ext cx="9142412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3" name="Line 129"/>
          <p:cNvSpPr>
            <a:spLocks noChangeShapeType="1"/>
          </p:cNvSpPr>
          <p:nvPr/>
        </p:nvSpPr>
        <p:spPr bwMode="auto">
          <a:xfrm rot="5400000" flipH="1">
            <a:off x="-72231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107950" y="306388"/>
            <a:ext cx="8567738" cy="984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5" name="Line 131"/>
          <p:cNvSpPr>
            <a:spLocks noChangeShapeType="1"/>
          </p:cNvSpPr>
          <p:nvPr/>
        </p:nvSpPr>
        <p:spPr bwMode="auto">
          <a:xfrm flipH="1">
            <a:off x="107950" y="260350"/>
            <a:ext cx="86407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0" name="Picture 132" descr="rabot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0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" name="Rectangle 1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52EF69-93A5-4DAB-9C2F-7C4C4D4F92F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032" r:id="rId1"/>
    <p:sldLayoutId id="2147485894" r:id="rId2"/>
    <p:sldLayoutId id="2147485895" r:id="rId3"/>
    <p:sldLayoutId id="2147485896" r:id="rId4"/>
    <p:sldLayoutId id="2147485897" r:id="rId5"/>
    <p:sldLayoutId id="2147485898" r:id="rId6"/>
    <p:sldLayoutId id="2147485899" r:id="rId7"/>
    <p:sldLayoutId id="2147485900" r:id="rId8"/>
    <p:sldLayoutId id="2147485901" r:id="rId9"/>
    <p:sldLayoutId id="2147485902" r:id="rId10"/>
    <p:sldLayoutId id="2147485903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44E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44E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44E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44E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98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D4CCD0-8579-468C-B67D-7F0AC1C2DAE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F9FE5C-0F84-4DA2-B725-0C7909035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4" r:id="rId1"/>
    <p:sldLayoutId id="2147485905" r:id="rId2"/>
    <p:sldLayoutId id="2147485906" r:id="rId3"/>
    <p:sldLayoutId id="2147485907" r:id="rId4"/>
    <p:sldLayoutId id="2147485908" r:id="rId5"/>
    <p:sldLayoutId id="2147485909" r:id="rId6"/>
    <p:sldLayoutId id="2147485910" r:id="rId7"/>
    <p:sldLayoutId id="2147485911" r:id="rId8"/>
    <p:sldLayoutId id="2147485912" r:id="rId9"/>
    <p:sldLayoutId id="2147485913" r:id="rId10"/>
    <p:sldLayoutId id="2147485914" r:id="rId11"/>
  </p:sldLayoutIdLst>
  <p:transition spd="med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1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7E73A3-1861-4BBC-AB39-571AFAC7B87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2E11E4-1473-461F-A131-A526761E9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33" r:id="rId1"/>
    <p:sldLayoutId id="2147486034" r:id="rId2"/>
    <p:sldLayoutId id="2147486035" r:id="rId3"/>
    <p:sldLayoutId id="2147486036" r:id="rId4"/>
    <p:sldLayoutId id="2147486037" r:id="rId5"/>
    <p:sldLayoutId id="2147486038" r:id="rId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17BD598E-58BD-44A3-88A5-38690CA4297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083D0105-7C9B-4909-AE44-46C17E0B5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5" r:id="rId1"/>
    <p:sldLayoutId id="2147485576" r:id="rId2"/>
    <p:sldLayoutId id="2147485577" r:id="rId3"/>
    <p:sldLayoutId id="2147485578" r:id="rId4"/>
    <p:sldLayoutId id="2147485579" r:id="rId5"/>
    <p:sldLayoutId id="2147485580" r:id="rId6"/>
    <p:sldLayoutId id="2147485581" r:id="rId7"/>
    <p:sldLayoutId id="2147485582" r:id="rId8"/>
    <p:sldLayoutId id="2147485583" r:id="rId9"/>
    <p:sldLayoutId id="2147485584" r:id="rId10"/>
    <p:sldLayoutId id="2147485585" r:id="rId11"/>
    <p:sldLayoutId id="2147485586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F047A9B-0B74-4748-9B2C-2EAB083EED0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3F72F84A-29C7-4E03-94CF-F14BF3422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5" r:id="rId1"/>
    <p:sldLayoutId id="2147485916" r:id="rId2"/>
    <p:sldLayoutId id="2147485917" r:id="rId3"/>
    <p:sldLayoutId id="2147485918" r:id="rId4"/>
    <p:sldLayoutId id="2147485919" r:id="rId5"/>
    <p:sldLayoutId id="2147485920" r:id="rId6"/>
    <p:sldLayoutId id="2147485921" r:id="rId7"/>
    <p:sldLayoutId id="2147485922" r:id="rId8"/>
    <p:sldLayoutId id="2147485923" r:id="rId9"/>
    <p:sldLayoutId id="2147485924" r:id="rId10"/>
    <p:sldLayoutId id="2147485925" r:id="rId11"/>
    <p:sldLayoutId id="2147485926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8EEB19A-260A-4100-A2D7-D80744FC2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8100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061" name="Group 11"/>
          <p:cNvGrpSpPr>
            <a:grpSpLocks/>
          </p:cNvGrpSpPr>
          <p:nvPr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8" y="105"/>
                </a:cxn>
                <a:cxn ang="0">
                  <a:pos x="62" y="85"/>
                </a:cxn>
                <a:cxn ang="0">
                  <a:pos x="46" y="62"/>
                </a:cxn>
                <a:cxn ang="0">
                  <a:pos x="30" y="33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11" y="29"/>
                </a:cxn>
                <a:cxn ang="0">
                  <a:pos x="27" y="60"/>
                </a:cxn>
                <a:cxn ang="0">
                  <a:pos x="43" y="85"/>
                </a:cxn>
                <a:cxn ang="0">
                  <a:pos x="76" y="116"/>
                </a:cxn>
                <a:cxn ang="0">
                  <a:pos x="84" y="123"/>
                </a:cxn>
                <a:cxn ang="0">
                  <a:pos x="95" y="121"/>
                </a:cxn>
                <a:cxn ang="0">
                  <a:pos x="92" y="114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/>
              <a:ahLst/>
              <a:cxnLst>
                <a:cxn ang="0">
                  <a:pos x="78" y="128"/>
                </a:cxn>
                <a:cxn ang="0">
                  <a:pos x="13" y="193"/>
                </a:cxn>
                <a:cxn ang="0">
                  <a:pos x="0" y="229"/>
                </a:cxn>
                <a:cxn ang="0">
                  <a:pos x="16" y="224"/>
                </a:cxn>
                <a:cxn ang="0">
                  <a:pos x="3" y="256"/>
                </a:cxn>
                <a:cxn ang="0">
                  <a:pos x="32" y="372"/>
                </a:cxn>
                <a:cxn ang="0">
                  <a:pos x="70" y="433"/>
                </a:cxn>
                <a:cxn ang="0">
                  <a:pos x="92" y="397"/>
                </a:cxn>
                <a:cxn ang="0">
                  <a:pos x="124" y="388"/>
                </a:cxn>
                <a:cxn ang="0">
                  <a:pos x="151" y="453"/>
                </a:cxn>
                <a:cxn ang="0">
                  <a:pos x="173" y="448"/>
                </a:cxn>
                <a:cxn ang="0">
                  <a:pos x="238" y="527"/>
                </a:cxn>
                <a:cxn ang="0">
                  <a:pos x="249" y="435"/>
                </a:cxn>
                <a:cxn ang="0">
                  <a:pos x="262" y="433"/>
                </a:cxn>
                <a:cxn ang="0">
                  <a:pos x="276" y="381"/>
                </a:cxn>
                <a:cxn ang="0">
                  <a:pos x="324" y="401"/>
                </a:cxn>
                <a:cxn ang="0">
                  <a:pos x="373" y="473"/>
                </a:cxn>
                <a:cxn ang="0">
                  <a:pos x="378" y="457"/>
                </a:cxn>
                <a:cxn ang="0">
                  <a:pos x="408" y="455"/>
                </a:cxn>
                <a:cxn ang="0">
                  <a:pos x="421" y="435"/>
                </a:cxn>
                <a:cxn ang="0">
                  <a:pos x="462" y="430"/>
                </a:cxn>
                <a:cxn ang="0">
                  <a:pos x="505" y="455"/>
                </a:cxn>
                <a:cxn ang="0">
                  <a:pos x="538" y="450"/>
                </a:cxn>
                <a:cxn ang="0">
                  <a:pos x="548" y="441"/>
                </a:cxn>
                <a:cxn ang="0">
                  <a:pos x="519" y="386"/>
                </a:cxn>
                <a:cxn ang="0">
                  <a:pos x="516" y="372"/>
                </a:cxn>
                <a:cxn ang="0">
                  <a:pos x="489" y="325"/>
                </a:cxn>
                <a:cxn ang="0">
                  <a:pos x="508" y="303"/>
                </a:cxn>
                <a:cxn ang="0">
                  <a:pos x="548" y="294"/>
                </a:cxn>
                <a:cxn ang="0">
                  <a:pos x="548" y="282"/>
                </a:cxn>
                <a:cxn ang="0">
                  <a:pos x="513" y="278"/>
                </a:cxn>
                <a:cxn ang="0">
                  <a:pos x="424" y="224"/>
                </a:cxn>
                <a:cxn ang="0">
                  <a:pos x="432" y="211"/>
                </a:cxn>
                <a:cxn ang="0">
                  <a:pos x="457" y="204"/>
                </a:cxn>
                <a:cxn ang="0">
                  <a:pos x="513" y="193"/>
                </a:cxn>
                <a:cxn ang="0">
                  <a:pos x="538" y="202"/>
                </a:cxn>
                <a:cxn ang="0">
                  <a:pos x="532" y="179"/>
                </a:cxn>
                <a:cxn ang="0">
                  <a:pos x="573" y="166"/>
                </a:cxn>
                <a:cxn ang="0">
                  <a:pos x="619" y="128"/>
                </a:cxn>
                <a:cxn ang="0">
                  <a:pos x="562" y="141"/>
                </a:cxn>
                <a:cxn ang="0">
                  <a:pos x="538" y="112"/>
                </a:cxn>
                <a:cxn ang="0">
                  <a:pos x="519" y="110"/>
                </a:cxn>
                <a:cxn ang="0">
                  <a:pos x="492" y="92"/>
                </a:cxn>
                <a:cxn ang="0">
                  <a:pos x="519" y="52"/>
                </a:cxn>
                <a:cxn ang="0">
                  <a:pos x="497" y="54"/>
                </a:cxn>
                <a:cxn ang="0">
                  <a:pos x="424" y="72"/>
                </a:cxn>
                <a:cxn ang="0">
                  <a:pos x="348" y="59"/>
                </a:cxn>
                <a:cxn ang="0">
                  <a:pos x="348" y="43"/>
                </a:cxn>
                <a:cxn ang="0">
                  <a:pos x="386" y="27"/>
                </a:cxn>
                <a:cxn ang="0">
                  <a:pos x="397" y="5"/>
                </a:cxn>
                <a:cxn ang="0">
                  <a:pos x="346" y="9"/>
                </a:cxn>
                <a:cxn ang="0">
                  <a:pos x="284" y="5"/>
                </a:cxn>
                <a:cxn ang="0">
                  <a:pos x="251" y="20"/>
                </a:cxn>
                <a:cxn ang="0">
                  <a:pos x="257" y="7"/>
                </a:cxn>
                <a:cxn ang="0">
                  <a:pos x="240" y="3"/>
                </a:cxn>
                <a:cxn ang="0">
                  <a:pos x="154" y="34"/>
                </a:cxn>
                <a:cxn ang="0">
                  <a:pos x="119" y="8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31"/>
                </a:cxn>
                <a:cxn ang="0">
                  <a:pos x="103" y="87"/>
                </a:cxn>
                <a:cxn ang="0">
                  <a:pos x="167" y="141"/>
                </a:cxn>
                <a:cxn ang="0">
                  <a:pos x="219" y="179"/>
                </a:cxn>
                <a:cxn ang="0">
                  <a:pos x="248" y="208"/>
                </a:cxn>
                <a:cxn ang="0">
                  <a:pos x="259" y="215"/>
                </a:cxn>
                <a:cxn ang="0">
                  <a:pos x="286" y="237"/>
                </a:cxn>
                <a:cxn ang="0">
                  <a:pos x="313" y="264"/>
                </a:cxn>
                <a:cxn ang="0">
                  <a:pos x="340" y="284"/>
                </a:cxn>
                <a:cxn ang="0">
                  <a:pos x="373" y="309"/>
                </a:cxn>
                <a:cxn ang="0">
                  <a:pos x="413" y="33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3" y="7"/>
                </a:cxn>
                <a:cxn ang="0">
                  <a:pos x="59" y="11"/>
                </a:cxn>
                <a:cxn ang="0">
                  <a:pos x="72" y="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6"/>
                </a:cxn>
                <a:cxn ang="0">
                  <a:pos x="14" y="54"/>
                </a:cxn>
                <a:cxn ang="0">
                  <a:pos x="19" y="87"/>
                </a:cxn>
                <a:cxn ang="0">
                  <a:pos x="30" y="117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/>
              <a:ahLst/>
              <a:cxnLst>
                <a:cxn ang="0">
                  <a:pos x="38" y="92"/>
                </a:cxn>
                <a:cxn ang="0">
                  <a:pos x="21" y="63"/>
                </a:cxn>
                <a:cxn ang="0">
                  <a:pos x="11" y="42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2"/>
                </a:cxn>
                <a:cxn ang="0">
                  <a:pos x="28" y="60"/>
                </a:cxn>
                <a:cxn ang="0">
                  <a:pos x="44" y="94"/>
                </a:cxn>
                <a:cxn ang="0">
                  <a:pos x="60" y="123"/>
                </a:cxn>
                <a:cxn ang="0">
                  <a:pos x="71" y="143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14"/>
                </a:cxn>
                <a:cxn ang="0">
                  <a:pos x="100" y="29"/>
                </a:cxn>
                <a:cxn ang="0">
                  <a:pos x="140" y="34"/>
                </a:cxn>
                <a:cxn ang="0">
                  <a:pos x="186" y="36"/>
                </a:cxn>
                <a:cxn ang="0">
                  <a:pos x="205" y="36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/>
              <a:ahLst/>
              <a:cxnLst>
                <a:cxn ang="0">
                  <a:pos x="198" y="53"/>
                </a:cxn>
                <a:cxn ang="0">
                  <a:pos x="141" y="44"/>
                </a:cxn>
                <a:cxn ang="0">
                  <a:pos x="92" y="31"/>
                </a:cxn>
                <a:cxn ang="0">
                  <a:pos x="35" y="11"/>
                </a:cxn>
                <a:cxn ang="0">
                  <a:pos x="0" y="0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7"/>
                </a:cxn>
                <a:cxn ang="0">
                  <a:pos x="27" y="0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/>
              <a:ahLst/>
              <a:cxnLst>
                <a:cxn ang="0">
                  <a:pos x="87" y="378"/>
                </a:cxn>
                <a:cxn ang="0">
                  <a:pos x="70" y="304"/>
                </a:cxn>
                <a:cxn ang="0">
                  <a:pos x="57" y="237"/>
                </a:cxn>
                <a:cxn ang="0">
                  <a:pos x="35" y="172"/>
                </a:cxn>
                <a:cxn ang="0">
                  <a:pos x="22" y="118"/>
                </a:cxn>
                <a:cxn ang="0">
                  <a:pos x="11" y="78"/>
                </a:cxn>
                <a:cxn ang="0">
                  <a:pos x="0" y="36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/>
              <a:ahLst/>
              <a:cxnLst>
                <a:cxn ang="0">
                  <a:pos x="119" y="163"/>
                </a:cxn>
                <a:cxn ang="0">
                  <a:pos x="89" y="127"/>
                </a:cxn>
                <a:cxn ang="0">
                  <a:pos x="54" y="85"/>
                </a:cxn>
                <a:cxn ang="0">
                  <a:pos x="27" y="40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5" y="56"/>
                </a:cxn>
                <a:cxn ang="0">
                  <a:pos x="13" y="32"/>
                </a:cxn>
                <a:cxn ang="0">
                  <a:pos x="21" y="14"/>
                </a:cxn>
                <a:cxn ang="0">
                  <a:pos x="21" y="5"/>
                </a:cxn>
                <a:cxn ang="0">
                  <a:pos x="21" y="0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/>
              <a:ahLst/>
              <a:cxnLst>
                <a:cxn ang="0">
                  <a:pos x="71" y="106"/>
                </a:cxn>
                <a:cxn ang="0">
                  <a:pos x="49" y="81"/>
                </a:cxn>
                <a:cxn ang="0">
                  <a:pos x="27" y="41"/>
                </a:cxn>
                <a:cxn ang="0">
                  <a:pos x="16" y="20"/>
                </a:cxn>
                <a:cxn ang="0">
                  <a:pos x="8" y="12"/>
                </a:cxn>
                <a:cxn ang="0">
                  <a:pos x="0" y="0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11"/>
                </a:cxn>
                <a:cxn ang="0">
                  <a:pos x="8" y="33"/>
                </a:cxn>
                <a:cxn ang="0">
                  <a:pos x="0" y="54"/>
                </a:cxn>
                <a:cxn ang="0">
                  <a:pos x="0" y="74"/>
                </a:cxn>
                <a:cxn ang="0">
                  <a:pos x="0" y="83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/>
              <a:ahLst/>
              <a:cxnLst>
                <a:cxn ang="0">
                  <a:pos x="14" y="253"/>
                </a:cxn>
                <a:cxn ang="0">
                  <a:pos x="3" y="199"/>
                </a:cxn>
                <a:cxn ang="0">
                  <a:pos x="0" y="177"/>
                </a:cxn>
                <a:cxn ang="0">
                  <a:pos x="0" y="148"/>
                </a:cxn>
                <a:cxn ang="0">
                  <a:pos x="3" y="121"/>
                </a:cxn>
                <a:cxn ang="0">
                  <a:pos x="11" y="98"/>
                </a:cxn>
                <a:cxn ang="0">
                  <a:pos x="22" y="83"/>
                </a:cxn>
                <a:cxn ang="0">
                  <a:pos x="38" y="67"/>
                </a:cxn>
                <a:cxn ang="0">
                  <a:pos x="54" y="47"/>
                </a:cxn>
                <a:cxn ang="0">
                  <a:pos x="70" y="18"/>
                </a:cxn>
                <a:cxn ang="0">
                  <a:pos x="79" y="0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4" y="14"/>
                </a:cxn>
                <a:cxn ang="0">
                  <a:pos x="40" y="5"/>
                </a:cxn>
                <a:cxn ang="0">
                  <a:pos x="46" y="0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10" y="92"/>
                </a:cxn>
                <a:cxn ang="0">
                  <a:pos x="27" y="79"/>
                </a:cxn>
                <a:cxn ang="0">
                  <a:pos x="54" y="65"/>
                </a:cxn>
                <a:cxn ang="0">
                  <a:pos x="78" y="52"/>
                </a:cxn>
                <a:cxn ang="0">
                  <a:pos x="127" y="32"/>
                </a:cxn>
                <a:cxn ang="0">
                  <a:pos x="156" y="23"/>
                </a:cxn>
                <a:cxn ang="0">
                  <a:pos x="194" y="14"/>
                </a:cxn>
                <a:cxn ang="0">
                  <a:pos x="224" y="9"/>
                </a:cxn>
                <a:cxn ang="0">
                  <a:pos x="240" y="5"/>
                </a:cxn>
                <a:cxn ang="0">
                  <a:pos x="248" y="0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46" y="5"/>
                </a:cxn>
                <a:cxn ang="0">
                  <a:pos x="35" y="14"/>
                </a:cxn>
                <a:cxn ang="0">
                  <a:pos x="22" y="32"/>
                </a:cxn>
                <a:cxn ang="0">
                  <a:pos x="11" y="52"/>
                </a:cxn>
                <a:cxn ang="0">
                  <a:pos x="6" y="63"/>
                </a:cxn>
                <a:cxn ang="0">
                  <a:pos x="0" y="77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90" y="2"/>
                </a:cxn>
                <a:cxn ang="0">
                  <a:pos x="146" y="7"/>
                </a:cxn>
                <a:cxn ang="0">
                  <a:pos x="184" y="16"/>
                </a:cxn>
                <a:cxn ang="0">
                  <a:pos x="206" y="20"/>
                </a:cxn>
                <a:cxn ang="0">
                  <a:pos x="252" y="25"/>
                </a:cxn>
                <a:cxn ang="0">
                  <a:pos x="306" y="32"/>
                </a:cxn>
                <a:cxn ang="0">
                  <a:pos x="335" y="38"/>
                </a:cxn>
                <a:cxn ang="0">
                  <a:pos x="357" y="38"/>
                </a:cxn>
                <a:cxn ang="0">
                  <a:pos x="400" y="34"/>
                </a:cxn>
                <a:cxn ang="0">
                  <a:pos x="427" y="34"/>
                </a:cxn>
                <a:cxn ang="0">
                  <a:pos x="446" y="29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45" y="18"/>
                </a:cxn>
                <a:cxn ang="0">
                  <a:pos x="21" y="9"/>
                </a:cxn>
                <a:cxn ang="0">
                  <a:pos x="0" y="0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8" y="14"/>
                </a:cxn>
                <a:cxn ang="0">
                  <a:pos x="60" y="32"/>
                </a:cxn>
                <a:cxn ang="0">
                  <a:pos x="30" y="50"/>
                </a:cxn>
                <a:cxn ang="0">
                  <a:pos x="14" y="65"/>
                </a:cxn>
                <a:cxn ang="0">
                  <a:pos x="8" y="72"/>
                </a:cxn>
                <a:cxn ang="0">
                  <a:pos x="0" y="81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59" y="47"/>
                </a:cxn>
                <a:cxn ang="0">
                  <a:pos x="40" y="27"/>
                </a:cxn>
                <a:cxn ang="0">
                  <a:pos x="24" y="15"/>
                </a:cxn>
                <a:cxn ang="0">
                  <a:pos x="11" y="4"/>
                </a:cxn>
                <a:cxn ang="0">
                  <a:pos x="0" y="0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60" name="Picture 36" descr="ED00184_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172200"/>
            <a:ext cx="1219200" cy="533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5DD5FE-B7F1-492C-8D5A-720766A8402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39" r:id="rId1"/>
    <p:sldLayoutId id="2147485927" r:id="rId2"/>
    <p:sldLayoutId id="2147485928" r:id="rId3"/>
    <p:sldLayoutId id="2147485929" r:id="rId4"/>
    <p:sldLayoutId id="2147485930" r:id="rId5"/>
    <p:sldLayoutId id="2147485931" r:id="rId6"/>
    <p:sldLayoutId id="2147485932" r:id="rId7"/>
    <p:sldLayoutId id="2147485933" r:id="rId8"/>
    <p:sldLayoutId id="2147485934" r:id="rId9"/>
    <p:sldLayoutId id="2147485935" r:id="rId10"/>
    <p:sldLayoutId id="2147485936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A26F92B9-B703-4C2E-993B-DC1020C58AE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8AC07B9-06E8-453E-9523-AC63E6806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37" r:id="rId1"/>
    <p:sldLayoutId id="2147485938" r:id="rId2"/>
    <p:sldLayoutId id="2147485939" r:id="rId3"/>
    <p:sldLayoutId id="2147485940" r:id="rId4"/>
    <p:sldLayoutId id="2147485941" r:id="rId5"/>
    <p:sldLayoutId id="2147485942" r:id="rId6"/>
    <p:sldLayoutId id="2147485943" r:id="rId7"/>
    <p:sldLayoutId id="2147485944" r:id="rId8"/>
    <p:sldLayoutId id="2147485945" r:id="rId9"/>
    <p:sldLayoutId id="2147485946" r:id="rId10"/>
    <p:sldLayoutId id="2147485947" r:id="rId11"/>
    <p:sldLayoutId id="2147485948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0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F9809E-12BA-45FD-AD96-14A28EFF317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CD92A8-8AA6-4B69-998C-7A7E4F000E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49" r:id="rId1"/>
    <p:sldLayoutId id="2147486040" r:id="rId2"/>
    <p:sldLayoutId id="2147485950" r:id="rId3"/>
    <p:sldLayoutId id="2147485951" r:id="rId4"/>
    <p:sldLayoutId id="2147485952" r:id="rId5"/>
    <p:sldLayoutId id="2147485953" r:id="rId6"/>
    <p:sldLayoutId id="2147485954" r:id="rId7"/>
    <p:sldLayoutId id="2147485955" r:id="rId8"/>
    <p:sldLayoutId id="2147485956" r:id="rId9"/>
    <p:sldLayoutId id="2147485957" r:id="rId10"/>
    <p:sldLayoutId id="2147485958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718CC6-98AF-4A1E-B520-E40A695AE15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79B9E2-E41C-4C5F-8DC7-4F8541D53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59" r:id="rId1"/>
    <p:sldLayoutId id="2147486041" r:id="rId2"/>
    <p:sldLayoutId id="2147485960" r:id="rId3"/>
    <p:sldLayoutId id="2147485961" r:id="rId4"/>
    <p:sldLayoutId id="2147485962" r:id="rId5"/>
    <p:sldLayoutId id="2147485963" r:id="rId6"/>
    <p:sldLayoutId id="2147485964" r:id="rId7"/>
    <p:sldLayoutId id="2147485965" r:id="rId8"/>
    <p:sldLayoutId id="2147485966" r:id="rId9"/>
    <p:sldLayoutId id="2147485967" r:id="rId10"/>
    <p:sldLayoutId id="2147485968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0581E0BD-15C8-43B3-99E7-E199B4512A8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04250B37-E738-4D37-A403-C1A1CD54D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42" r:id="rId1"/>
    <p:sldLayoutId id="2147485969" r:id="rId2"/>
    <p:sldLayoutId id="2147485970" r:id="rId3"/>
    <p:sldLayoutId id="2147485971" r:id="rId4"/>
    <p:sldLayoutId id="2147485972" r:id="rId5"/>
    <p:sldLayoutId id="2147485973" r:id="rId6"/>
    <p:sldLayoutId id="2147485974" r:id="rId7"/>
    <p:sldLayoutId id="2147485975" r:id="rId8"/>
    <p:sldLayoutId id="2147485976" r:id="rId9"/>
    <p:sldLayoutId id="2147485977" r:id="rId10"/>
    <p:sldLayoutId id="2147485978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6"/>
          <p:cNvSpPr>
            <a:spLocks noChangeArrowheads="1"/>
          </p:cNvSpPr>
          <p:nvPr/>
        </p:nvSpPr>
        <p:spPr bwMode="auto">
          <a:xfrm flipH="1">
            <a:off x="2087563" y="6453188"/>
            <a:ext cx="6948487" cy="360362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rot="5400000" flipH="1">
            <a:off x="1727994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 flipH="1">
            <a:off x="2051050" y="6453188"/>
            <a:ext cx="71438" cy="360362"/>
          </a:xfrm>
          <a:prstGeom prst="rect">
            <a:avLst/>
          </a:prstGeom>
          <a:solidFill>
            <a:srgbClr val="E374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Презентация</a:t>
            </a: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1588" y="188913"/>
            <a:ext cx="9142412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3" name="Line 129"/>
          <p:cNvSpPr>
            <a:spLocks noChangeShapeType="1"/>
          </p:cNvSpPr>
          <p:nvPr/>
        </p:nvSpPr>
        <p:spPr bwMode="auto">
          <a:xfrm rot="5400000" flipH="1">
            <a:off x="-72231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107950" y="306388"/>
            <a:ext cx="8567738" cy="984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5" name="Line 131"/>
          <p:cNvSpPr>
            <a:spLocks noChangeShapeType="1"/>
          </p:cNvSpPr>
          <p:nvPr/>
        </p:nvSpPr>
        <p:spPr bwMode="auto">
          <a:xfrm flipH="1">
            <a:off x="107950" y="260350"/>
            <a:ext cx="86407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6" name="Picture 132" descr="rabot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0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" name="Rectangle 1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FDF6AC0-3938-4B99-B8B1-790EAE811DB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043" r:id="rId1"/>
    <p:sldLayoutId id="2147485979" r:id="rId2"/>
    <p:sldLayoutId id="2147485980" r:id="rId3"/>
    <p:sldLayoutId id="2147485981" r:id="rId4"/>
    <p:sldLayoutId id="2147485982" r:id="rId5"/>
    <p:sldLayoutId id="2147485983" r:id="rId6"/>
    <p:sldLayoutId id="2147485984" r:id="rId7"/>
    <p:sldLayoutId id="2147485985" r:id="rId8"/>
    <p:sldLayoutId id="2147485986" r:id="rId9"/>
    <p:sldLayoutId id="2147485987" r:id="rId10"/>
    <p:sldLayoutId id="2147485988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44E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44E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44E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44E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B075654-202F-4A1E-9868-DD4431211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8100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197" name="Group 11"/>
          <p:cNvGrpSpPr>
            <a:grpSpLocks/>
          </p:cNvGrpSpPr>
          <p:nvPr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8" y="105"/>
                </a:cxn>
                <a:cxn ang="0">
                  <a:pos x="62" y="85"/>
                </a:cxn>
                <a:cxn ang="0">
                  <a:pos x="46" y="62"/>
                </a:cxn>
                <a:cxn ang="0">
                  <a:pos x="30" y="33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11" y="29"/>
                </a:cxn>
                <a:cxn ang="0">
                  <a:pos x="27" y="60"/>
                </a:cxn>
                <a:cxn ang="0">
                  <a:pos x="43" y="85"/>
                </a:cxn>
                <a:cxn ang="0">
                  <a:pos x="76" y="116"/>
                </a:cxn>
                <a:cxn ang="0">
                  <a:pos x="84" y="123"/>
                </a:cxn>
                <a:cxn ang="0">
                  <a:pos x="95" y="121"/>
                </a:cxn>
                <a:cxn ang="0">
                  <a:pos x="92" y="114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/>
              <a:ahLst/>
              <a:cxnLst>
                <a:cxn ang="0">
                  <a:pos x="78" y="128"/>
                </a:cxn>
                <a:cxn ang="0">
                  <a:pos x="13" y="193"/>
                </a:cxn>
                <a:cxn ang="0">
                  <a:pos x="0" y="229"/>
                </a:cxn>
                <a:cxn ang="0">
                  <a:pos x="16" y="224"/>
                </a:cxn>
                <a:cxn ang="0">
                  <a:pos x="3" y="256"/>
                </a:cxn>
                <a:cxn ang="0">
                  <a:pos x="32" y="372"/>
                </a:cxn>
                <a:cxn ang="0">
                  <a:pos x="70" y="433"/>
                </a:cxn>
                <a:cxn ang="0">
                  <a:pos x="92" y="397"/>
                </a:cxn>
                <a:cxn ang="0">
                  <a:pos x="124" y="388"/>
                </a:cxn>
                <a:cxn ang="0">
                  <a:pos x="151" y="453"/>
                </a:cxn>
                <a:cxn ang="0">
                  <a:pos x="173" y="448"/>
                </a:cxn>
                <a:cxn ang="0">
                  <a:pos x="238" y="527"/>
                </a:cxn>
                <a:cxn ang="0">
                  <a:pos x="249" y="435"/>
                </a:cxn>
                <a:cxn ang="0">
                  <a:pos x="262" y="433"/>
                </a:cxn>
                <a:cxn ang="0">
                  <a:pos x="276" y="381"/>
                </a:cxn>
                <a:cxn ang="0">
                  <a:pos x="324" y="401"/>
                </a:cxn>
                <a:cxn ang="0">
                  <a:pos x="373" y="473"/>
                </a:cxn>
                <a:cxn ang="0">
                  <a:pos x="378" y="457"/>
                </a:cxn>
                <a:cxn ang="0">
                  <a:pos x="408" y="455"/>
                </a:cxn>
                <a:cxn ang="0">
                  <a:pos x="421" y="435"/>
                </a:cxn>
                <a:cxn ang="0">
                  <a:pos x="462" y="430"/>
                </a:cxn>
                <a:cxn ang="0">
                  <a:pos x="505" y="455"/>
                </a:cxn>
                <a:cxn ang="0">
                  <a:pos x="538" y="450"/>
                </a:cxn>
                <a:cxn ang="0">
                  <a:pos x="548" y="441"/>
                </a:cxn>
                <a:cxn ang="0">
                  <a:pos x="519" y="386"/>
                </a:cxn>
                <a:cxn ang="0">
                  <a:pos x="516" y="372"/>
                </a:cxn>
                <a:cxn ang="0">
                  <a:pos x="489" y="325"/>
                </a:cxn>
                <a:cxn ang="0">
                  <a:pos x="508" y="303"/>
                </a:cxn>
                <a:cxn ang="0">
                  <a:pos x="548" y="294"/>
                </a:cxn>
                <a:cxn ang="0">
                  <a:pos x="548" y="282"/>
                </a:cxn>
                <a:cxn ang="0">
                  <a:pos x="513" y="278"/>
                </a:cxn>
                <a:cxn ang="0">
                  <a:pos x="424" y="224"/>
                </a:cxn>
                <a:cxn ang="0">
                  <a:pos x="432" y="211"/>
                </a:cxn>
                <a:cxn ang="0">
                  <a:pos x="457" y="204"/>
                </a:cxn>
                <a:cxn ang="0">
                  <a:pos x="513" y="193"/>
                </a:cxn>
                <a:cxn ang="0">
                  <a:pos x="538" y="202"/>
                </a:cxn>
                <a:cxn ang="0">
                  <a:pos x="532" y="179"/>
                </a:cxn>
                <a:cxn ang="0">
                  <a:pos x="573" y="166"/>
                </a:cxn>
                <a:cxn ang="0">
                  <a:pos x="619" y="128"/>
                </a:cxn>
                <a:cxn ang="0">
                  <a:pos x="562" y="141"/>
                </a:cxn>
                <a:cxn ang="0">
                  <a:pos x="538" y="112"/>
                </a:cxn>
                <a:cxn ang="0">
                  <a:pos x="519" y="110"/>
                </a:cxn>
                <a:cxn ang="0">
                  <a:pos x="492" y="92"/>
                </a:cxn>
                <a:cxn ang="0">
                  <a:pos x="519" y="52"/>
                </a:cxn>
                <a:cxn ang="0">
                  <a:pos x="497" y="54"/>
                </a:cxn>
                <a:cxn ang="0">
                  <a:pos x="424" y="72"/>
                </a:cxn>
                <a:cxn ang="0">
                  <a:pos x="348" y="59"/>
                </a:cxn>
                <a:cxn ang="0">
                  <a:pos x="348" y="43"/>
                </a:cxn>
                <a:cxn ang="0">
                  <a:pos x="386" y="27"/>
                </a:cxn>
                <a:cxn ang="0">
                  <a:pos x="397" y="5"/>
                </a:cxn>
                <a:cxn ang="0">
                  <a:pos x="346" y="9"/>
                </a:cxn>
                <a:cxn ang="0">
                  <a:pos x="284" y="5"/>
                </a:cxn>
                <a:cxn ang="0">
                  <a:pos x="251" y="20"/>
                </a:cxn>
                <a:cxn ang="0">
                  <a:pos x="257" y="7"/>
                </a:cxn>
                <a:cxn ang="0">
                  <a:pos x="240" y="3"/>
                </a:cxn>
                <a:cxn ang="0">
                  <a:pos x="154" y="34"/>
                </a:cxn>
                <a:cxn ang="0">
                  <a:pos x="119" y="8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31"/>
                </a:cxn>
                <a:cxn ang="0">
                  <a:pos x="103" y="87"/>
                </a:cxn>
                <a:cxn ang="0">
                  <a:pos x="167" y="141"/>
                </a:cxn>
                <a:cxn ang="0">
                  <a:pos x="219" y="179"/>
                </a:cxn>
                <a:cxn ang="0">
                  <a:pos x="248" y="208"/>
                </a:cxn>
                <a:cxn ang="0">
                  <a:pos x="259" y="215"/>
                </a:cxn>
                <a:cxn ang="0">
                  <a:pos x="286" y="237"/>
                </a:cxn>
                <a:cxn ang="0">
                  <a:pos x="313" y="264"/>
                </a:cxn>
                <a:cxn ang="0">
                  <a:pos x="340" y="284"/>
                </a:cxn>
                <a:cxn ang="0">
                  <a:pos x="373" y="309"/>
                </a:cxn>
                <a:cxn ang="0">
                  <a:pos x="413" y="33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3" y="7"/>
                </a:cxn>
                <a:cxn ang="0">
                  <a:pos x="59" y="11"/>
                </a:cxn>
                <a:cxn ang="0">
                  <a:pos x="72" y="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6"/>
                </a:cxn>
                <a:cxn ang="0">
                  <a:pos x="14" y="54"/>
                </a:cxn>
                <a:cxn ang="0">
                  <a:pos x="19" y="87"/>
                </a:cxn>
                <a:cxn ang="0">
                  <a:pos x="30" y="117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/>
              <a:ahLst/>
              <a:cxnLst>
                <a:cxn ang="0">
                  <a:pos x="38" y="92"/>
                </a:cxn>
                <a:cxn ang="0">
                  <a:pos x="21" y="63"/>
                </a:cxn>
                <a:cxn ang="0">
                  <a:pos x="11" y="42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2"/>
                </a:cxn>
                <a:cxn ang="0">
                  <a:pos x="28" y="60"/>
                </a:cxn>
                <a:cxn ang="0">
                  <a:pos x="44" y="94"/>
                </a:cxn>
                <a:cxn ang="0">
                  <a:pos x="60" y="123"/>
                </a:cxn>
                <a:cxn ang="0">
                  <a:pos x="71" y="143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14"/>
                </a:cxn>
                <a:cxn ang="0">
                  <a:pos x="100" y="29"/>
                </a:cxn>
                <a:cxn ang="0">
                  <a:pos x="140" y="34"/>
                </a:cxn>
                <a:cxn ang="0">
                  <a:pos x="186" y="36"/>
                </a:cxn>
                <a:cxn ang="0">
                  <a:pos x="205" y="36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/>
              <a:ahLst/>
              <a:cxnLst>
                <a:cxn ang="0">
                  <a:pos x="198" y="53"/>
                </a:cxn>
                <a:cxn ang="0">
                  <a:pos x="141" y="44"/>
                </a:cxn>
                <a:cxn ang="0">
                  <a:pos x="92" y="31"/>
                </a:cxn>
                <a:cxn ang="0">
                  <a:pos x="35" y="11"/>
                </a:cxn>
                <a:cxn ang="0">
                  <a:pos x="0" y="0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7"/>
                </a:cxn>
                <a:cxn ang="0">
                  <a:pos x="27" y="0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/>
              <a:ahLst/>
              <a:cxnLst>
                <a:cxn ang="0">
                  <a:pos x="87" y="378"/>
                </a:cxn>
                <a:cxn ang="0">
                  <a:pos x="70" y="304"/>
                </a:cxn>
                <a:cxn ang="0">
                  <a:pos x="57" y="237"/>
                </a:cxn>
                <a:cxn ang="0">
                  <a:pos x="35" y="172"/>
                </a:cxn>
                <a:cxn ang="0">
                  <a:pos x="22" y="118"/>
                </a:cxn>
                <a:cxn ang="0">
                  <a:pos x="11" y="78"/>
                </a:cxn>
                <a:cxn ang="0">
                  <a:pos x="0" y="36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/>
              <a:ahLst/>
              <a:cxnLst>
                <a:cxn ang="0">
                  <a:pos x="119" y="163"/>
                </a:cxn>
                <a:cxn ang="0">
                  <a:pos x="89" y="127"/>
                </a:cxn>
                <a:cxn ang="0">
                  <a:pos x="54" y="85"/>
                </a:cxn>
                <a:cxn ang="0">
                  <a:pos x="27" y="40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5" y="56"/>
                </a:cxn>
                <a:cxn ang="0">
                  <a:pos x="13" y="32"/>
                </a:cxn>
                <a:cxn ang="0">
                  <a:pos x="21" y="14"/>
                </a:cxn>
                <a:cxn ang="0">
                  <a:pos x="21" y="5"/>
                </a:cxn>
                <a:cxn ang="0">
                  <a:pos x="21" y="0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/>
              <a:ahLst/>
              <a:cxnLst>
                <a:cxn ang="0">
                  <a:pos x="71" y="106"/>
                </a:cxn>
                <a:cxn ang="0">
                  <a:pos x="49" y="81"/>
                </a:cxn>
                <a:cxn ang="0">
                  <a:pos x="27" y="41"/>
                </a:cxn>
                <a:cxn ang="0">
                  <a:pos x="16" y="20"/>
                </a:cxn>
                <a:cxn ang="0">
                  <a:pos x="8" y="12"/>
                </a:cxn>
                <a:cxn ang="0">
                  <a:pos x="0" y="0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11"/>
                </a:cxn>
                <a:cxn ang="0">
                  <a:pos x="8" y="33"/>
                </a:cxn>
                <a:cxn ang="0">
                  <a:pos x="0" y="54"/>
                </a:cxn>
                <a:cxn ang="0">
                  <a:pos x="0" y="74"/>
                </a:cxn>
                <a:cxn ang="0">
                  <a:pos x="0" y="83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/>
              <a:ahLst/>
              <a:cxnLst>
                <a:cxn ang="0">
                  <a:pos x="14" y="253"/>
                </a:cxn>
                <a:cxn ang="0">
                  <a:pos x="3" y="199"/>
                </a:cxn>
                <a:cxn ang="0">
                  <a:pos x="0" y="177"/>
                </a:cxn>
                <a:cxn ang="0">
                  <a:pos x="0" y="148"/>
                </a:cxn>
                <a:cxn ang="0">
                  <a:pos x="3" y="121"/>
                </a:cxn>
                <a:cxn ang="0">
                  <a:pos x="11" y="98"/>
                </a:cxn>
                <a:cxn ang="0">
                  <a:pos x="22" y="83"/>
                </a:cxn>
                <a:cxn ang="0">
                  <a:pos x="38" y="67"/>
                </a:cxn>
                <a:cxn ang="0">
                  <a:pos x="54" y="47"/>
                </a:cxn>
                <a:cxn ang="0">
                  <a:pos x="70" y="18"/>
                </a:cxn>
                <a:cxn ang="0">
                  <a:pos x="79" y="0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4" y="14"/>
                </a:cxn>
                <a:cxn ang="0">
                  <a:pos x="40" y="5"/>
                </a:cxn>
                <a:cxn ang="0">
                  <a:pos x="46" y="0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10" y="92"/>
                </a:cxn>
                <a:cxn ang="0">
                  <a:pos x="27" y="79"/>
                </a:cxn>
                <a:cxn ang="0">
                  <a:pos x="54" y="65"/>
                </a:cxn>
                <a:cxn ang="0">
                  <a:pos x="78" y="52"/>
                </a:cxn>
                <a:cxn ang="0">
                  <a:pos x="127" y="32"/>
                </a:cxn>
                <a:cxn ang="0">
                  <a:pos x="156" y="23"/>
                </a:cxn>
                <a:cxn ang="0">
                  <a:pos x="194" y="14"/>
                </a:cxn>
                <a:cxn ang="0">
                  <a:pos x="224" y="9"/>
                </a:cxn>
                <a:cxn ang="0">
                  <a:pos x="240" y="5"/>
                </a:cxn>
                <a:cxn ang="0">
                  <a:pos x="248" y="0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46" y="5"/>
                </a:cxn>
                <a:cxn ang="0">
                  <a:pos x="35" y="14"/>
                </a:cxn>
                <a:cxn ang="0">
                  <a:pos x="22" y="32"/>
                </a:cxn>
                <a:cxn ang="0">
                  <a:pos x="11" y="52"/>
                </a:cxn>
                <a:cxn ang="0">
                  <a:pos x="6" y="63"/>
                </a:cxn>
                <a:cxn ang="0">
                  <a:pos x="0" y="77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90" y="2"/>
                </a:cxn>
                <a:cxn ang="0">
                  <a:pos x="146" y="7"/>
                </a:cxn>
                <a:cxn ang="0">
                  <a:pos x="184" y="16"/>
                </a:cxn>
                <a:cxn ang="0">
                  <a:pos x="206" y="20"/>
                </a:cxn>
                <a:cxn ang="0">
                  <a:pos x="252" y="25"/>
                </a:cxn>
                <a:cxn ang="0">
                  <a:pos x="306" y="32"/>
                </a:cxn>
                <a:cxn ang="0">
                  <a:pos x="335" y="38"/>
                </a:cxn>
                <a:cxn ang="0">
                  <a:pos x="357" y="38"/>
                </a:cxn>
                <a:cxn ang="0">
                  <a:pos x="400" y="34"/>
                </a:cxn>
                <a:cxn ang="0">
                  <a:pos x="427" y="34"/>
                </a:cxn>
                <a:cxn ang="0">
                  <a:pos x="446" y="29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45" y="18"/>
                </a:cxn>
                <a:cxn ang="0">
                  <a:pos x="21" y="9"/>
                </a:cxn>
                <a:cxn ang="0">
                  <a:pos x="0" y="0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8" y="14"/>
                </a:cxn>
                <a:cxn ang="0">
                  <a:pos x="60" y="32"/>
                </a:cxn>
                <a:cxn ang="0">
                  <a:pos x="30" y="50"/>
                </a:cxn>
                <a:cxn ang="0">
                  <a:pos x="14" y="65"/>
                </a:cxn>
                <a:cxn ang="0">
                  <a:pos x="8" y="72"/>
                </a:cxn>
                <a:cxn ang="0">
                  <a:pos x="0" y="81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59" y="47"/>
                </a:cxn>
                <a:cxn ang="0">
                  <a:pos x="40" y="27"/>
                </a:cxn>
                <a:cxn ang="0">
                  <a:pos x="24" y="15"/>
                </a:cxn>
                <a:cxn ang="0">
                  <a:pos x="11" y="4"/>
                </a:cxn>
                <a:cxn ang="0">
                  <a:pos x="0" y="0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60" name="Picture 36" descr="ED00184_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172200"/>
            <a:ext cx="1219200" cy="533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E59A15-1D75-4663-BCC8-077833FF000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5" r:id="rId1"/>
    <p:sldLayoutId id="2147485587" r:id="rId2"/>
    <p:sldLayoutId id="2147485588" r:id="rId3"/>
    <p:sldLayoutId id="2147485589" r:id="rId4"/>
    <p:sldLayoutId id="2147485590" r:id="rId5"/>
    <p:sldLayoutId id="2147485591" r:id="rId6"/>
    <p:sldLayoutId id="2147485592" r:id="rId7"/>
    <p:sldLayoutId id="2147485593" r:id="rId8"/>
    <p:sldLayoutId id="2147485594" r:id="rId9"/>
    <p:sldLayoutId id="2147485595" r:id="rId10"/>
    <p:sldLayoutId id="2147485596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45606BE2-72E1-4CDB-AA89-B4B45BEC34A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B77B89F9-4A67-4E3A-962A-2350A2200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7" r:id="rId1"/>
    <p:sldLayoutId id="2147485598" r:id="rId2"/>
    <p:sldLayoutId id="2147485599" r:id="rId3"/>
    <p:sldLayoutId id="2147485600" r:id="rId4"/>
    <p:sldLayoutId id="2147485601" r:id="rId5"/>
    <p:sldLayoutId id="2147485602" r:id="rId6"/>
    <p:sldLayoutId id="2147485603" r:id="rId7"/>
    <p:sldLayoutId id="2147485604" r:id="rId8"/>
    <p:sldLayoutId id="2147485605" r:id="rId9"/>
    <p:sldLayoutId id="2147485606" r:id="rId10"/>
    <p:sldLayoutId id="2147485607" r:id="rId11"/>
    <p:sldLayoutId id="2147485608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98BA3B-FD9A-491D-AA00-A8617126670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A6742C-B9E7-454A-A2AA-F23A84647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9" r:id="rId1"/>
    <p:sldLayoutId id="2147485996" r:id="rId2"/>
    <p:sldLayoutId id="2147485610" r:id="rId3"/>
    <p:sldLayoutId id="2147485611" r:id="rId4"/>
    <p:sldLayoutId id="2147485612" r:id="rId5"/>
    <p:sldLayoutId id="2147485613" r:id="rId6"/>
    <p:sldLayoutId id="2147485614" r:id="rId7"/>
    <p:sldLayoutId id="2147485615" r:id="rId8"/>
    <p:sldLayoutId id="2147485616" r:id="rId9"/>
    <p:sldLayoutId id="2147485617" r:id="rId10"/>
    <p:sldLayoutId id="2147485618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8F5491-FC00-4ABA-AAD4-A2F86248322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979508-A502-4C01-B22C-D36E6A8DB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9" r:id="rId1"/>
    <p:sldLayoutId id="2147485997" r:id="rId2"/>
    <p:sldLayoutId id="2147485620" r:id="rId3"/>
    <p:sldLayoutId id="2147485621" r:id="rId4"/>
    <p:sldLayoutId id="2147485622" r:id="rId5"/>
    <p:sldLayoutId id="2147485623" r:id="rId6"/>
    <p:sldLayoutId id="2147485624" r:id="rId7"/>
    <p:sldLayoutId id="2147485625" r:id="rId8"/>
    <p:sldLayoutId id="2147485626" r:id="rId9"/>
    <p:sldLayoutId id="2147485627" r:id="rId10"/>
    <p:sldLayoutId id="2147485628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96F7EF6C-74DB-4903-9400-8DCEBEE937F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2897383A-3711-47A2-9863-A2B5B369E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8" r:id="rId1"/>
    <p:sldLayoutId id="2147485629" r:id="rId2"/>
    <p:sldLayoutId id="2147485630" r:id="rId3"/>
    <p:sldLayoutId id="2147485631" r:id="rId4"/>
    <p:sldLayoutId id="2147485632" r:id="rId5"/>
    <p:sldLayoutId id="2147485633" r:id="rId6"/>
    <p:sldLayoutId id="2147485634" r:id="rId7"/>
    <p:sldLayoutId id="2147485635" r:id="rId8"/>
    <p:sldLayoutId id="2147485636" r:id="rId9"/>
    <p:sldLayoutId id="2147485637" r:id="rId10"/>
    <p:sldLayoutId id="2147485638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Рисунок 2" descr="0_2ed61_8165567f_L.gif"/>
          <p:cNvPicPr>
            <a:picLocks noChangeAspect="1"/>
          </p:cNvPicPr>
          <p:nvPr/>
        </p:nvPicPr>
        <p:blipFill>
          <a:blip r:embed="rId2"/>
          <a:srcRect b="44943"/>
          <a:stretch>
            <a:fillRect/>
          </a:stretch>
        </p:blipFill>
        <p:spPr bwMode="auto">
          <a:xfrm>
            <a:off x="285750" y="1357313"/>
            <a:ext cx="47148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1" name="Прямоугольник 11"/>
          <p:cNvSpPr>
            <a:spLocks noGrp="1" noChangeArrowheads="1"/>
          </p:cNvSpPr>
          <p:nvPr>
            <p:ph type="title"/>
          </p:nvPr>
        </p:nvSpPr>
        <p:spPr>
          <a:xfrm>
            <a:off x="2714625" y="571500"/>
            <a:ext cx="2614613" cy="584200"/>
          </a:xfrm>
          <a:noFill/>
        </p:spPr>
        <p:txBody>
          <a:bodyPr>
            <a:spAutoFit/>
          </a:bodyPr>
          <a:lstStyle/>
          <a:p>
            <a:r>
              <a:rPr lang="ru-RU" sz="3200" b="1" smtClean="0"/>
              <a:t>Лоб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7688" y="642938"/>
            <a:ext cx="11430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  </a:t>
            </a:r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чело</a:t>
            </a:r>
          </a:p>
        </p:txBody>
      </p:sp>
      <p:sp>
        <p:nvSpPr>
          <p:cNvPr id="124933" name="Прямоугольник 12"/>
          <p:cNvSpPr>
            <a:spLocks noChangeArrowheads="1"/>
          </p:cNvSpPr>
          <p:nvPr/>
        </p:nvSpPr>
        <p:spPr bwMode="auto">
          <a:xfrm>
            <a:off x="5929313" y="1357313"/>
            <a:ext cx="981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Глаз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15125" y="1428750"/>
            <a:ext cx="128587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око</a:t>
            </a:r>
          </a:p>
        </p:txBody>
      </p:sp>
      <p:sp>
        <p:nvSpPr>
          <p:cNvPr id="124935" name="Прямоугольник 13"/>
          <p:cNvSpPr>
            <a:spLocks noChangeArrowheads="1"/>
          </p:cNvSpPr>
          <p:nvPr/>
        </p:nvSpPr>
        <p:spPr bwMode="auto">
          <a:xfrm>
            <a:off x="6000750" y="3571875"/>
            <a:ext cx="1150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Щеки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29375" y="3786188"/>
            <a:ext cx="2000250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  </a:t>
            </a:r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ланиты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57750" y="4857750"/>
            <a:ext cx="11017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Губы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43563" y="5000625"/>
            <a:ext cx="1571625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  </a:t>
            </a:r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уста</a:t>
            </a:r>
          </a:p>
        </p:txBody>
      </p:sp>
      <p:sp>
        <p:nvSpPr>
          <p:cNvPr id="124939" name="Прямоугольник 11"/>
          <p:cNvSpPr>
            <a:spLocks noChangeArrowheads="1"/>
          </p:cNvSpPr>
          <p:nvPr/>
        </p:nvSpPr>
        <p:spPr bwMode="auto">
          <a:xfrm>
            <a:off x="642938" y="5934075"/>
            <a:ext cx="8143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Monotype Corsiva" pitchFamily="66" charset="0"/>
              </a:rPr>
              <a:t>Подберите к данным современным словам устаревшие                         названия и запишите получившиеся пары. 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286125" y="4000500"/>
            <a:ext cx="1500188" cy="107156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929063" y="3714750"/>
            <a:ext cx="2071687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2250282" y="1750219"/>
            <a:ext cx="2000250" cy="64293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571875" y="1928813"/>
            <a:ext cx="3143250" cy="14287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9" grpId="0"/>
      <p:bldP spid="9" grpId="1"/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0" y="2500313"/>
            <a:ext cx="3714750" cy="3214687"/>
          </a:xfrm>
          <a:solidFill>
            <a:srgbClr val="FFFF66"/>
          </a:solidFill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Архаизмы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003399"/>
                </a:solidFill>
                <a:cs typeface="Arial" pitchFamily="34" charset="0"/>
              </a:rPr>
              <a:t>– </a:t>
            </a:r>
            <a:r>
              <a:rPr lang="ru-RU" sz="2000" b="1" dirty="0" smtClean="0">
                <a:solidFill>
                  <a:srgbClr val="003399"/>
                </a:solidFill>
                <a:cs typeface="Arial" pitchFamily="34" charset="0"/>
              </a:rPr>
              <a:t>это устаревшие и вышедшие из употребления слова, которые имеют синонимы в современном языке:                   </a:t>
            </a:r>
            <a:r>
              <a:rPr lang="ru-RU" sz="2000" b="1" dirty="0" smtClean="0">
                <a:solidFill>
                  <a:srgbClr val="FF9900"/>
                </a:solidFill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rgbClr val="FF0000"/>
                </a:solidFill>
                <a:cs typeface="Arial" pitchFamily="34" charset="0"/>
              </a:rPr>
              <a:t>глас (голос)</a:t>
            </a:r>
            <a:r>
              <a:rPr lang="ru-RU" b="1" i="1" dirty="0" smtClean="0">
                <a:solidFill>
                  <a:srgbClr val="FFFF00"/>
                </a:solidFill>
              </a:rPr>
              <a:t/>
            </a:r>
            <a:br>
              <a:rPr lang="ru-RU" b="1" i="1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3214688"/>
            <a:ext cx="4429125" cy="3446462"/>
          </a:xfrm>
          <a:prstGeom prst="rect">
            <a:avLst/>
          </a:prstGeom>
          <a:solidFill>
            <a:srgbClr val="99FF99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Историзмы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это названия предметов и явлений, которые исчезли из жизни в процессе исторического развития. Такие слова не имеют синонимов и используются в литературе для называния понятий той эпохи, о которой идет речь:       </a:t>
            </a:r>
            <a:r>
              <a:rPr lang="ru-RU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                                        </a:t>
            </a:r>
            <a:r>
              <a:rPr lang="ru-RU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щеки (ланиты) </a:t>
            </a:r>
          </a:p>
        </p:txBody>
      </p:sp>
      <p:sp>
        <p:nvSpPr>
          <p:cNvPr id="125956" name="Прямоугольник 5"/>
          <p:cNvSpPr>
            <a:spLocks noChangeArrowheads="1"/>
          </p:cNvSpPr>
          <p:nvPr/>
        </p:nvSpPr>
        <p:spPr bwMode="auto">
          <a:xfrm>
            <a:off x="571500" y="285750"/>
            <a:ext cx="8072438" cy="193833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0099"/>
                </a:solidFill>
                <a:latin typeface="Monotype Corsiva" pitchFamily="66" charset="0"/>
              </a:rPr>
              <a:t>Устаревшие слова в зависимости от причин их устаревания делятся на </a:t>
            </a:r>
          </a:p>
          <a:p>
            <a:pPr algn="ctr"/>
            <a:endParaRPr lang="ru-RU" sz="4000" b="1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6979" name="Рисунок 2" descr="Слайд2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19">
  <a:themeElements>
    <a:clrScheme name="Другая 3">
      <a:dk1>
        <a:sysClr val="windowText" lastClr="000000"/>
      </a:dk1>
      <a:lt1>
        <a:sysClr val="window" lastClr="FFFFFF"/>
      </a:lt1>
      <a:dk2>
        <a:srgbClr val="D99694"/>
      </a:dk2>
      <a:lt2>
        <a:srgbClr val="EEECE1"/>
      </a:lt2>
      <a:accent1>
        <a:srgbClr val="938953"/>
      </a:accent1>
      <a:accent2>
        <a:srgbClr val="C0504D"/>
      </a:accent2>
      <a:accent3>
        <a:srgbClr val="F2F2F2"/>
      </a:accent3>
      <a:accent4>
        <a:srgbClr val="494429"/>
      </a:accent4>
      <a:accent5>
        <a:srgbClr val="DDD9C3"/>
      </a:accent5>
      <a:accent6>
        <a:srgbClr val="E5B9B7"/>
      </a:accent6>
      <a:hlink>
        <a:srgbClr val="C0504D"/>
      </a:hlink>
      <a:folHlink>
        <a:srgbClr val="800080"/>
      </a:folHlink>
    </a:clrScheme>
    <a:fontScheme name="Тема Office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3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Тема20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Тема1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_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Тема2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Тема19">
  <a:themeElements>
    <a:clrScheme name="Другая 3">
      <a:dk1>
        <a:sysClr val="windowText" lastClr="000000"/>
      </a:dk1>
      <a:lt1>
        <a:sysClr val="window" lastClr="FFFFFF"/>
      </a:lt1>
      <a:dk2>
        <a:srgbClr val="D99694"/>
      </a:dk2>
      <a:lt2>
        <a:srgbClr val="EEECE1"/>
      </a:lt2>
      <a:accent1>
        <a:srgbClr val="938953"/>
      </a:accent1>
      <a:accent2>
        <a:srgbClr val="C0504D"/>
      </a:accent2>
      <a:accent3>
        <a:srgbClr val="F2F2F2"/>
      </a:accent3>
      <a:accent4>
        <a:srgbClr val="494429"/>
      </a:accent4>
      <a:accent5>
        <a:srgbClr val="DDD9C3"/>
      </a:accent5>
      <a:accent6>
        <a:srgbClr val="E5B9B7"/>
      </a:accent6>
      <a:hlink>
        <a:srgbClr val="C0504D"/>
      </a:hlink>
      <a:folHlink>
        <a:srgbClr val="800080"/>
      </a:folHlink>
    </a:clrScheme>
    <a:fontScheme name="Тема Office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Тема3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_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6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_Тема20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_Тема1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_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_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_Тема2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_Тема19">
  <a:themeElements>
    <a:clrScheme name="Другая 3">
      <a:dk1>
        <a:sysClr val="windowText" lastClr="000000"/>
      </a:dk1>
      <a:lt1>
        <a:sysClr val="window" lastClr="FFFFFF"/>
      </a:lt1>
      <a:dk2>
        <a:srgbClr val="D99694"/>
      </a:dk2>
      <a:lt2>
        <a:srgbClr val="EEECE1"/>
      </a:lt2>
      <a:accent1>
        <a:srgbClr val="938953"/>
      </a:accent1>
      <a:accent2>
        <a:srgbClr val="C0504D"/>
      </a:accent2>
      <a:accent3>
        <a:srgbClr val="F2F2F2"/>
      </a:accent3>
      <a:accent4>
        <a:srgbClr val="494429"/>
      </a:accent4>
      <a:accent5>
        <a:srgbClr val="DDD9C3"/>
      </a:accent5>
      <a:accent6>
        <a:srgbClr val="E5B9B7"/>
      </a:accent6>
      <a:hlink>
        <a:srgbClr val="C0504D"/>
      </a:hlink>
      <a:folHlink>
        <a:srgbClr val="800080"/>
      </a:folHlink>
    </a:clrScheme>
    <a:fontScheme name="Тема Office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Тема3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37 солнц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_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7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_Тема20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_Тема1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_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_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_Тема2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_Тема19">
  <a:themeElements>
    <a:clrScheme name="Другая 3">
      <a:dk1>
        <a:sysClr val="windowText" lastClr="000000"/>
      </a:dk1>
      <a:lt1>
        <a:sysClr val="window" lastClr="FFFFFF"/>
      </a:lt1>
      <a:dk2>
        <a:srgbClr val="D99694"/>
      </a:dk2>
      <a:lt2>
        <a:srgbClr val="EEECE1"/>
      </a:lt2>
      <a:accent1>
        <a:srgbClr val="938953"/>
      </a:accent1>
      <a:accent2>
        <a:srgbClr val="C0504D"/>
      </a:accent2>
      <a:accent3>
        <a:srgbClr val="F2F2F2"/>
      </a:accent3>
      <a:accent4>
        <a:srgbClr val="494429"/>
      </a:accent4>
      <a:accent5>
        <a:srgbClr val="DDD9C3"/>
      </a:accent5>
      <a:accent6>
        <a:srgbClr val="E5B9B7"/>
      </a:accent6>
      <a:hlink>
        <a:srgbClr val="C0504D"/>
      </a:hlink>
      <a:folHlink>
        <a:srgbClr val="800080"/>
      </a:folHlink>
    </a:clrScheme>
    <a:fontScheme name="Тема Office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Тема3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4_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8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_Тема20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_Тема1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_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4_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4_Тема2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4_Тема19">
  <a:themeElements>
    <a:clrScheme name="Другая 3">
      <a:dk1>
        <a:sysClr val="windowText" lastClr="000000"/>
      </a:dk1>
      <a:lt1>
        <a:sysClr val="window" lastClr="FFFFFF"/>
      </a:lt1>
      <a:dk2>
        <a:srgbClr val="D99694"/>
      </a:dk2>
      <a:lt2>
        <a:srgbClr val="EEECE1"/>
      </a:lt2>
      <a:accent1>
        <a:srgbClr val="938953"/>
      </a:accent1>
      <a:accent2>
        <a:srgbClr val="C0504D"/>
      </a:accent2>
      <a:accent3>
        <a:srgbClr val="F2F2F2"/>
      </a:accent3>
      <a:accent4>
        <a:srgbClr val="494429"/>
      </a:accent4>
      <a:accent5>
        <a:srgbClr val="DDD9C3"/>
      </a:accent5>
      <a:accent6>
        <a:srgbClr val="E5B9B7"/>
      </a:accent6>
      <a:hlink>
        <a:srgbClr val="C0504D"/>
      </a:hlink>
      <a:folHlink>
        <a:srgbClr val="800080"/>
      </a:folHlink>
    </a:clrScheme>
    <a:fontScheme name="Тема Office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20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1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2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96</Words>
  <Application>Microsoft Office PowerPoint</Application>
  <PresentationFormat>Экран (4:3)</PresentationFormat>
  <Paragraphs>12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46</vt:i4>
      </vt:variant>
      <vt:variant>
        <vt:lpstr>Заголовки слайдов</vt:lpstr>
      </vt:variant>
      <vt:variant>
        <vt:i4>3</vt:i4>
      </vt:variant>
    </vt:vector>
  </HeadingPairs>
  <TitlesOfParts>
    <vt:vector size="58" baseType="lpstr">
      <vt:lpstr>Arial</vt:lpstr>
      <vt:lpstr>Calibri</vt:lpstr>
      <vt:lpstr>MS Gothic</vt:lpstr>
      <vt:lpstr>Times New Roman</vt:lpstr>
      <vt:lpstr>Tahoma</vt:lpstr>
      <vt:lpstr>Arial Narrow</vt:lpstr>
      <vt:lpstr>Arial Unicode MS</vt:lpstr>
      <vt:lpstr>Monotype Corsiva</vt:lpstr>
      <vt:lpstr>Wingdings</vt:lpstr>
      <vt:lpstr>Тема1</vt:lpstr>
      <vt:lpstr>2_Тема1</vt:lpstr>
      <vt:lpstr>Тема37 солнце</vt:lpstr>
      <vt:lpstr>4_Тема1</vt:lpstr>
      <vt:lpstr>Тема20</vt:lpstr>
      <vt:lpstr>Тема11</vt:lpstr>
      <vt:lpstr>Тема16</vt:lpstr>
      <vt:lpstr>Тема17</vt:lpstr>
      <vt:lpstr>Тема21</vt:lpstr>
      <vt:lpstr>Тема19</vt:lpstr>
      <vt:lpstr>Тема36</vt:lpstr>
      <vt:lpstr>1_Тема13</vt:lpstr>
      <vt:lpstr>5_Тема1</vt:lpstr>
      <vt:lpstr>1_Тема20</vt:lpstr>
      <vt:lpstr>1_Тема11</vt:lpstr>
      <vt:lpstr>1_Тема16</vt:lpstr>
      <vt:lpstr>1_Тема17</vt:lpstr>
      <vt:lpstr>1_Тема21</vt:lpstr>
      <vt:lpstr>1_Тема19</vt:lpstr>
      <vt:lpstr>Тема32</vt:lpstr>
      <vt:lpstr>2_Тема13</vt:lpstr>
      <vt:lpstr>6_Тема1</vt:lpstr>
      <vt:lpstr>2_Тема20</vt:lpstr>
      <vt:lpstr>2_Тема11</vt:lpstr>
      <vt:lpstr>2_Тема16</vt:lpstr>
      <vt:lpstr>2_Тема17</vt:lpstr>
      <vt:lpstr>2_Тема21</vt:lpstr>
      <vt:lpstr>2_Тема19</vt:lpstr>
      <vt:lpstr>Тема33</vt:lpstr>
      <vt:lpstr>3_Тема13</vt:lpstr>
      <vt:lpstr>7_Тема1</vt:lpstr>
      <vt:lpstr>3_Тема20</vt:lpstr>
      <vt:lpstr>3_Тема11</vt:lpstr>
      <vt:lpstr>3_Тема16</vt:lpstr>
      <vt:lpstr>3_Тема17</vt:lpstr>
      <vt:lpstr>3_Тема21</vt:lpstr>
      <vt:lpstr>3_Тема19</vt:lpstr>
      <vt:lpstr>Тема31</vt:lpstr>
      <vt:lpstr>4_Тема13</vt:lpstr>
      <vt:lpstr>8_Тема1</vt:lpstr>
      <vt:lpstr>4_Тема20</vt:lpstr>
      <vt:lpstr>4_Тема11</vt:lpstr>
      <vt:lpstr>4_Тема16</vt:lpstr>
      <vt:lpstr>4_Тема17</vt:lpstr>
      <vt:lpstr>4_Тема21</vt:lpstr>
      <vt:lpstr>4_Тема19</vt:lpstr>
      <vt:lpstr>Лоб</vt:lpstr>
      <vt:lpstr>Архаизмы – это устаревшие и вышедшие из употребления слова, которые имеют синонимы в современном языке:                    глас (голос) </vt:lpstr>
      <vt:lpstr>Слайд 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122</cp:revision>
  <dcterms:created xsi:type="dcterms:W3CDTF">2012-06-12T10:37:37Z</dcterms:created>
  <dcterms:modified xsi:type="dcterms:W3CDTF">2014-07-17T20:49:09Z</dcterms:modified>
</cp:coreProperties>
</file>