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Masters/slideMaster33.xml" ContentType="application/vnd.openxmlformats-officedocument.presentationml.slideMaster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32.xml" ContentType="application/vnd.openxmlformats-officedocument.theme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Default Extension="png" ContentType="image/png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43.xml" ContentType="application/vnd.openxmlformats-officedocument.presentationml.slideLayout+xml"/>
  <Default Extension="emf" ContentType="image/x-emf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216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theme/theme42.xml" ContentType="application/vnd.openxmlformats-officedocument.theme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gif" ContentType="image/gif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8.xml" ContentType="application/vnd.openxmlformats-officedocument.theme+xml"/>
  <Override PartName="/ppt/slideLayouts/slideLayout453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theme/theme27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slideshow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40.xml" ContentType="application/vnd.openxmlformats-officedocument.theme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Default Extension="wmf" ContentType="image/x-wmf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2" r:id="rId3"/>
    <p:sldMasterId id="2147483782" r:id="rId4"/>
    <p:sldMasterId id="2147483789" r:id="rId5"/>
    <p:sldMasterId id="2147483802" r:id="rId6"/>
    <p:sldMasterId id="2147483814" r:id="rId7"/>
    <p:sldMasterId id="2147483827" r:id="rId8"/>
    <p:sldMasterId id="2147483839" r:id="rId9"/>
    <p:sldMasterId id="2147483851" r:id="rId10"/>
    <p:sldMasterId id="2147483863" r:id="rId11"/>
    <p:sldMasterId id="2147483875" r:id="rId12"/>
    <p:sldMasterId id="2147483887" r:id="rId13"/>
    <p:sldMasterId id="2147483894" r:id="rId14"/>
    <p:sldMasterId id="2147483907" r:id="rId15"/>
    <p:sldMasterId id="2147483919" r:id="rId16"/>
    <p:sldMasterId id="2147483932" r:id="rId17"/>
    <p:sldMasterId id="2147483944" r:id="rId18"/>
    <p:sldMasterId id="2147483956" r:id="rId19"/>
    <p:sldMasterId id="2147483968" r:id="rId20"/>
    <p:sldMasterId id="2147483980" r:id="rId21"/>
    <p:sldMasterId id="2147483992" r:id="rId22"/>
    <p:sldMasterId id="2147483999" r:id="rId23"/>
    <p:sldMasterId id="2147484012" r:id="rId24"/>
    <p:sldMasterId id="2147484024" r:id="rId25"/>
    <p:sldMasterId id="2147484037" r:id="rId26"/>
    <p:sldMasterId id="2147484049" r:id="rId27"/>
    <p:sldMasterId id="2147484061" r:id="rId28"/>
    <p:sldMasterId id="2147484073" r:id="rId29"/>
    <p:sldMasterId id="2147484085" r:id="rId30"/>
    <p:sldMasterId id="2147484097" r:id="rId31"/>
    <p:sldMasterId id="2147484104" r:id="rId32"/>
    <p:sldMasterId id="2147484117" r:id="rId33"/>
    <p:sldMasterId id="2147484129" r:id="rId34"/>
    <p:sldMasterId id="2147484142" r:id="rId35"/>
    <p:sldMasterId id="2147484154" r:id="rId36"/>
    <p:sldMasterId id="2147484166" r:id="rId37"/>
    <p:sldMasterId id="2147484178" r:id="rId38"/>
    <p:sldMasterId id="2147484190" r:id="rId39"/>
    <p:sldMasterId id="2147484202" r:id="rId40"/>
    <p:sldMasterId id="2147484209" r:id="rId41"/>
    <p:sldMasterId id="2147484222" r:id="rId42"/>
    <p:sldMasterId id="2147484234" r:id="rId43"/>
    <p:sldMasterId id="2147484247" r:id="rId44"/>
    <p:sldMasterId id="2147484259" r:id="rId45"/>
    <p:sldMasterId id="2147484271" r:id="rId46"/>
    <p:sldMasterId id="2147484283" r:id="rId47"/>
  </p:sldMasterIdLst>
  <p:sldIdLst>
    <p:sldId id="289" r:id="rId48"/>
    <p:sldId id="298" r:id="rId49"/>
    <p:sldId id="304" r:id="rId50"/>
    <p:sldId id="294" r:id="rId51"/>
    <p:sldId id="260" r:id="rId5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66"/>
    <a:srgbClr val="3333CC"/>
    <a:srgbClr val="0033CC"/>
    <a:srgbClr val="B3D9FF"/>
    <a:srgbClr val="FFCCFF"/>
    <a:srgbClr val="99FF99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Master" Target="slideMasters/slideMaster29.xml"/><Relationship Id="rId41" Type="http://schemas.openxmlformats.org/officeDocument/2006/relationships/slideMaster" Target="slideMasters/slideMaster41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2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4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7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29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1.xml"/></Relationships>
</file>

<file path=ppt/slideLayouts/_rels/slideLayout3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1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1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3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3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0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0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2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4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5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6" TargetMode="External"/><Relationship Id="rId2" Type="http://schemas.openxmlformats.org/officeDocument/2006/relationships/image" Target="../media/image18.gif"/><Relationship Id="rId1" Type="http://schemas.openxmlformats.org/officeDocument/2006/relationships/slideMaster" Target="../slideMasters/slideMaster4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2.gif"/><Relationship Id="rId4" Type="http://schemas.openxmlformats.org/officeDocument/2006/relationships/image" Target="../media/image1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1D86-D7B8-486C-98C1-50F9589B417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8631-98F7-4002-B642-69786F80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CA233-AAE7-462B-829F-E0AF13B387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A8EC-2530-4FEC-B397-E90A5E75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335F-34E4-4E3D-AE1D-1986228249B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9B8CC-55AD-429D-B3D6-894A6E7CB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2295-6019-460B-A166-1453C47929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FB2B3-7B52-4E08-AC87-CED0663FE7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38F3A-B5B4-42F4-8D75-0A0739BEF8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3381-5FA2-48CC-AD4A-697A46654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0263C-E4D2-4E71-B8F9-457170BC27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8A34C-3B60-477F-8CC6-CB07F82BEC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8D805-5AA9-4F4F-9779-39EB938A2EB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2BC7E-3CCB-42B8-9A72-751C69C79F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428B-7CE4-4E9B-BE5D-81680F85A6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B06D-CD42-4383-808A-AA7C53589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D493-B821-4D2E-8D7D-0B51890BE15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CF6E2-D703-49A3-9A88-5260120DE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0E81-C244-4DBC-AA87-66DBE2C530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229F-09FC-4031-99BB-8A83CA32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45703-DC5A-46EF-B56D-B97078EE53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8F593-984B-410A-A4E8-0173B57E8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A46C7-D8AF-4F09-95E5-1A275E650E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BAF59-9787-406C-805F-3FCDBA8D0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33356-E726-45AF-A3D3-3C74887B662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02222-480F-4ACC-BF47-5CB061958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25FED-7806-4B34-AF25-A54AB5D440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9B0A8-3187-4A7F-9E48-9E19DB71D76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8E8B7-1118-45DB-B6F4-7770573C1C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B342C-EF96-4F97-ADB6-EF0E12795DC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AA66B-F089-4D5A-80FF-1A30F942D1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03AB2-934B-4369-9748-43D2D567CEC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84E06-18D0-4BD0-B4EC-BB28A261D9B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F4B8-E93F-48BF-880A-8A5ADCEC61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D922-C421-424C-B87F-0715611C25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B18F3-300C-44DB-BE2D-FB476F2E31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2637-566A-4293-85E4-1980B3A0A47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09D50-16D6-4EC3-8645-D8EA6D2940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C19803-129E-4121-B823-A635324AAE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C7E2-8DE5-4FFA-BB9B-10D12343ECD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F78D0-82C0-49CB-9AF4-94342D13C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72827-80B3-471C-B574-6EF7A0F6F92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5761C-7288-4EA8-AEC7-BB7B60A1C6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4149A-A8AA-4C69-9722-B1C1D257FE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8109-D592-473A-9C66-505ED346D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CB776-09A8-4F0B-BF1F-EEE9B75E56F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9E520-1734-43D4-9D36-80384A21D8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F7CA9-8570-4543-A91E-F171776C23E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9AAB9-538D-4485-963B-C6A362B24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2977-992B-432E-87DE-30B2C2E1902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8ED05-EA1A-4EF3-910E-BCDFF808C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B2213-91A0-4ED7-8CF3-46C43CF3FC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C37C9-CAE1-49A7-9E6A-24419EABD0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F52A0-FA1D-43A4-92A8-4E1ADB9582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04509-8C9F-424D-ADC4-6FC8BEA55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3B084-3979-4404-A834-EE74086A71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75B66-E971-4BC0-B534-60740E92D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E1EE2-9BCF-446F-B2E4-AF7B00E30C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8B76E-0509-44FD-AD19-020738ED2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81EBC-F4D3-48D4-89EE-DB94499641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2DB48-89B6-4213-BC45-A67E14CE33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74F97-8A79-45A6-9E5F-044A2D7E282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2895-30D6-43C8-BF61-44478BBD3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51106-988D-460C-B1C8-D5E08B61B2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5E2AA-1033-4A2C-B620-6E76B3DED2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FD2C7-08E1-408C-A958-CEC8D1FAAB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8BA0C-08EF-46F3-B252-AD89FB23C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A778-F8E7-43D1-82F4-D3A54974AA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0652-8E04-4BF7-A96B-5F00949F0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170B3-CF5A-430C-BED2-7D6B529CAD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C63DF-A3ED-48E5-88EB-FA2A11EFE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D39B3-294D-42D4-9D00-CC393ECFD3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59B61-54B1-4841-B39E-96BA2EFE3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D1927-BEE3-4CD2-B79E-E4F81D8168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F356D-C088-4B3F-A933-3015557CF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3C7CB-0771-4A99-84C4-E0546E19F77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1431-ADF1-4B02-B987-AA3071474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93F59-2BE9-4936-9A7C-2AA84694A3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44E8F-32CC-4851-946E-E6B847719B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B05F07-2499-4920-AE2C-EDAA3CB9E5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49417-A3A3-49A2-BD55-2ACDEB345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80500-8231-4098-BE77-7CE6704043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4465-91DF-419D-8A0E-2DAE131E8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3985-AB9B-43C7-9875-8A8DB16156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7D972-4C85-400F-B85C-71FA59BAF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35162-B350-44DB-82D6-5B1BB39F3E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CAE31-BE3D-4282-8E92-79A6A836B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03311-9DDB-4942-894D-2AD5A88C69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774B-6292-4DB6-ACBF-358C0F8E2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11FE3-AC37-4F2A-A3BF-7F63ACDFA34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9A9BD-91B6-41EA-ADE8-509670E25D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09EA36AB-53AF-41BF-984D-692A2C4C51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F2D7C-F13D-4A10-8B84-1F3BA27A3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63E3-55FD-4F3F-8685-387EA7F2B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C3744-7B72-4FD9-AAD3-FAC8B4B80C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68907-18C1-43B8-8CFD-C1D634D10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965CF-3521-4DE2-9C9D-97CEA2F6DA4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A021F-2D29-4F9F-9B02-46FB95B95B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498E-0125-4407-A894-6F38D9565F7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7CDA3-90E8-41A2-ACDB-F2CA20757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DFF3D-690D-4686-9BB6-1F45F706209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5753F-F834-4EC9-85F8-0BB6215C2E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FD58B-9910-47A3-A5CB-34B40A8E776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E0C4A-9BAE-496D-8F2A-D294048667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3FBBD-58EA-4868-872F-A1D6FF1174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CC5CA-9FCC-44CA-B44C-6F8E5FC92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5A35-0E89-4616-A2BB-50CC989A471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49F8-5DC6-490E-BF24-60B6D4381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62C9-CABC-444D-B8B6-7EF9BA2284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2AA26-B31F-48CD-802D-145616BC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875D0-A541-4389-A685-96B8D591D9F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5251A-E6DF-4C48-AFB3-8050A1F2CF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22746-5970-4F10-B1A2-48B1E7A1B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19A43-E225-43E7-BCF7-699BD6CC5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92214-9133-49A0-8C1C-8AEB69C549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0A5E1-7C58-4BF8-828A-8592EA5AC4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0E63B-B0C0-4780-ACDA-0F3948E57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D2E44-23CB-49BB-A6FB-F672C070BC5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2BCDC-BEA5-4EA4-85A1-91A75F162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CBA68-D271-4CFD-A6F9-440EDA45DA5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8EA7F-13CF-4ED9-8F76-B91922720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1B5E-361F-47E6-A3F3-1A496CBA44E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7A73-7090-4D09-8768-A98FEAA03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5D772-D396-4139-A6A4-4AC3E7B5C9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4306D-1960-48F6-AF23-D8C65D4721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4CC3C-66AD-4AEB-AF84-0DA964B19B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B53F2-716C-40D6-952D-A7284F4F9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9441E-725A-4A5A-8E03-AD39A7A969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DDF31-B160-458A-8BDD-1A1354CA2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8B1B2-5DFF-4668-AE2F-F2BCFD832E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51E5A-957E-4F57-B8DA-1D1425ADB2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9D80-786D-405F-B101-DEFBDC77C0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B57D2-F3A1-4086-90F8-CA85D7223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9665E-8CFC-47E0-9AD9-6394F0BA15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F394A-558C-4E5B-863D-56522BC2A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5000D-16EF-4871-8B1D-B732095639B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52378-2639-42F2-8A26-26E1C50BA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89C6D-A8D3-4A74-BD8D-A27814ADA9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4310-F4E4-45AA-961B-1F2411229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F8675-2050-4A42-93F3-1371B35184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03CD-2FFA-4C1F-A161-6A7A58A454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7113-177A-43DD-A490-833525EB348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D1E37-CFE4-4D4B-9CC3-CAB385E4C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C89C1-7962-495D-8EFF-3C64EFEDAE7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08C5-F5ED-4877-A49E-0AE5D1E47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4FC51-2C5F-4696-8D94-3E42E8BBF5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437D-283F-4C16-9149-D98A38DAC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C351-17CB-459D-ADEA-AFC2183E561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7FFB5-A44E-4EAF-BC84-DA4ACE357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8EAF4-BCAF-4F6E-BFBF-54F4C8989F3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1E49F-0DD2-4C70-A109-8ACADCDD0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F2432-7809-4E60-AE51-CED634DB52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81E82-35B6-4BC6-94A1-B05E1DF1B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6D05-8FA5-476C-B557-B1A00F5718B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95B16-FD05-4DCA-9CF1-A5596D7A2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AD89D-BE75-40EB-B388-B14C007552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176FA-AF84-46C9-84B0-C3053D10DD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7B41E-5F09-4B37-B728-AC9A65A84A4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1CA16-7409-4C00-82B9-5D9A4F025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1AB3-4FBA-4A70-811C-86760F41D8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DC15-41EB-4E6F-AE31-FD197B20D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0D38-68FC-4451-9F38-3ABEB22BC6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95BDF-2A6D-4A8C-B427-15DF2E057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2FF14-4340-4D41-B418-7D9D585FE02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6D6F-A7F4-44F8-8E43-A429C69D9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E843B-854A-41F4-A6EB-7C58C0B2850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BA09-4D16-4E2C-8B87-3CC1095B7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B6FBE-369F-493C-BBE2-49C3CF1AF7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72B4C-C1C8-4803-AAD5-76BE93DEC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EE9F5-E74B-4092-A130-C9757937C6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A8CAD-5BAF-4D9D-9993-F5EBAA904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E8E2B-408F-4A21-85F0-81005FE7A9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12684-FA05-455F-93AD-676D748D2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0A7E5-3DFF-4FB5-87B5-14D88B42E2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4AFA-16D9-443C-A399-6F535820B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3C6BA-24B6-4632-AF21-A89BFE15CCB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7E8A2-BE4C-4C17-A470-88B4555C0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0D8EE-015B-4205-96E9-7284C9F0FB7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20F5-E428-49EE-86A7-6773CF130E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A62BC-08E0-4F16-9BE8-731EC87D17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841DA-3E7F-4013-A3A9-41DD9858B5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F634A-F6B6-47DF-ADF0-311C82C1045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5E740-344B-417D-819F-63B53C87A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DEA3-10DF-4CA9-A273-5CB57DF1B4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40C1D-2C40-4C5F-A09A-70ECF43C8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961BC-4CB9-42D2-AAC8-27E9BECA86D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E08D-9509-4EC7-822D-EDD13AB1A9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C6C80-20EA-4D57-AE09-1AE6D451B07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9A1B8-556F-45DD-9812-4B54CF9E3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8ED1-1FB6-4028-8B8D-33D824AAE61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8990F-A4CF-4621-B9BA-B1C5AAE71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E64C5-8715-4196-82D0-10B900D520A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2165-7635-4DEA-B16F-A2504FF3B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5D1E2-26E0-4ABA-A43B-A46F49D0705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EB0D47-44B5-484C-A144-8B2DA6F5C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30464-85E2-457B-8F88-5B8349DA75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9F96-2B31-49F5-977B-5EB5F9107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9EA1-115F-4072-A56E-4FFB65780E8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2E8A-09B4-496D-853E-EA4019943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C6AC3-FA31-46A0-9ABE-E66FF1CAF0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F6666-C67B-43D7-B6EB-70C88DE88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786CE-F08B-4D83-87EF-1A942E238B8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A7FBC-C877-4F55-BEE2-1CBB44144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12599-4BC6-400B-8519-18A3CE508A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587D-2625-4E9F-B13C-2E310BAF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6D656-F117-430B-BD07-7FC80D3605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8978-C06C-489F-BF2D-B78FFD966B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E318E-5189-465D-B50B-127040A01B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BDACB-34A3-46CA-AD43-9C1F5FFF9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D1245-C0A5-4849-8ABF-CCF3BEBF6B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7DD4B-FCA7-4FDB-84EB-D6516D346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D80D7-340B-41FA-BA7F-9897F16AB4F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6B9E7-C269-4EFD-ADE6-6179F437C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8FC6-A3EE-4530-B789-D5670CCA5BB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114FB-ED44-4E67-8452-1A8E0DB1C4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B4A99-8C5B-401B-B832-05426676095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6D3D-1079-487C-BDCC-AF4F8DEFB4A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78999-4A0E-4C05-9D9A-FC598ABA586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9DB7C-40BC-40D7-8E76-814FDFE95F6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8A99-B479-4814-A3C8-F16676E6DAA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FE6AD-CB3F-4E9F-9B08-ABBBE3741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247E6-D048-4992-9241-F8DEEF7AF4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69A0F-DC9E-4962-B914-E8C7BBFE9A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68BF0-FB91-4694-B252-F6C222E7F7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48C09-B0C5-4486-A319-9DBBA4F6DB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7E813-33F5-4573-887D-E50522EE8FA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332F1-E616-4E26-855C-2765B627FDE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72E50-E4CD-4A34-8BA2-1D11EBCCDD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F0DD-6C87-4605-A39C-88B96C5A06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AE94-90A1-4F13-A166-19722A5A93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BF967-F85E-41F0-8B6F-9EF49CA99F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7BD5-637F-43E2-B1A8-00201E7A3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392B-56AC-45F2-BD23-FF5523B3C5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31895-B1A8-4674-B4ED-F42F68150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35179-07CA-4A24-A4F1-8C12144DF86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9CE49-FC3C-4D08-B205-C401127F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0E89A-EAED-4A31-A6B3-9474BC3485B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A14E4-65B5-4DC0-A1C6-906C7998F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9302F-A5A8-4F1F-89F2-99FBB303506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AB274-8CA4-4200-8172-414271C46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1FEE-BE31-4025-80A3-1106FFA0909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B723-25A2-4294-B229-C30AB7F6D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1100-FD35-426E-9A66-242FF49B6B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E77A-39F8-4E8B-B630-0D01EAF14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DA002-5AD4-4F80-A13F-1DE5D5905E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92D06-F259-4351-A5A5-33DAB7A89B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7439A-FD8F-44E7-A184-3B0F8CA26C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12E3D-356E-43FD-B345-D7F72246F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DEA50-0BF9-4666-9901-399448D1A7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F49C-AAB0-45DE-9C0D-CBD03CAE0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298EF-8924-4CA6-8450-D404EDA861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FA5A-5E8D-4B01-8D1F-584D816CC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188D-96D8-4635-9818-B1397CFCE60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2A855-4C60-4E15-A28D-430706A557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3D8FD4-B6E6-475B-BAD0-C7D7594DABD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AF79-5B44-4660-9BA1-9766068BB0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FE977-74BF-4931-A7B2-9EC3AAC115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D5653-34BA-406F-A4A8-382D227F5A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BB55A-C654-4BB9-9FEE-09B130B075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0BA36-D940-4DCE-BA5B-3BD8B057F5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BAD4C-6596-4AC6-BBAE-3317B2BDA0F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C2F1-25C3-465A-9576-C3DE998176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4AD54-BA5E-487A-AB0F-7A647A6939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EEF2-687D-41A2-84DC-594973115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6472B-0527-435C-ACAD-FF0F7540D2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AAE1B-5908-4B51-8A35-6130DA317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F0A82-D29B-4595-9910-7483AF766A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02B90-3442-41CC-9E31-26E8A367D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4D38D-5137-439F-A766-B1E9C3941B6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9A49D-56CA-4E8C-9854-EE3A6B316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F946B-1172-4218-BC2E-5E6CE78136A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FFE79-8431-49C7-B4A5-621760472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CD675-827B-4A1E-9F02-ADAC322E11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37BDF-FC73-494F-97F6-6049663B2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CE4D8-D248-4C74-ADB9-D6A65666014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DAFAF-6828-490D-BC18-C1D7540B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E4B63E-C93C-438A-93C0-47633FA725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D7333-62AB-4C38-9AC7-A760DD44D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9FFC3-FA05-4CE1-931F-0EB381C13AD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F8E82-0A91-446D-8258-F7CFF7487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D9D1AFC-3AAF-4545-A939-86689A12FF0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720E-1DB0-4786-851A-7423ED5630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1A5F-237F-43D8-995F-0BDE01613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0DC35-BF3F-409F-9200-E827DE9C683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E1638-2A06-4685-B681-602036B8C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B1860-FF29-4C50-9ACF-3F46F4708A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9894-9BD7-4315-9479-4D15FF5A7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C3856-FDD9-425B-A2D9-AFC8E8BFC3D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1108E-3815-425E-8969-38D38457923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5E855-6A81-4129-81C5-71EA4B4EC7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4C4E6-3CA5-482D-A66F-999022D74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CEAD2-FD43-4B4A-BAD7-D9C853AC385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F5014-408E-4D16-B62F-3EB414416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CD737-19DD-4A71-AC0C-3A7F011E89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A8055-F9DC-477D-889E-E933A26140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0FA74-60C9-4C19-B83D-14195E1796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7D4AF-66DF-4FB0-A64B-FC56D2D66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BF6EA-F72B-4E5E-9ECF-BA8E39FE531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2F7EB-2957-46A6-A84C-485381063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F358-F874-49A4-82E8-C6CAAB5E883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2234B-A181-4AB7-9771-08C41E8A8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01DE1-864B-430C-B258-CE5217D9CD1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6C6CC-A690-405E-8423-DE81C0585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C8398-0C09-4AFE-A704-3FFB466F1A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6177D-85B2-4C11-ABB6-DDD103F7228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074D6-C05B-44FB-9F47-6275DFC53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F27A9-CE9C-4437-BCC6-BEC46A7F45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AC2A3-7075-43D3-BF27-D7FE30022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6CA5A-CDCD-4E61-A6DC-6AD205B7404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88F3F-85CD-460C-86CA-5D214CEA33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8E3F9-30F1-4915-B210-C706F99D4D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A61D-BC4B-4A3C-B2A3-7775392E3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5D6E6-28B4-4A43-9F2B-E179431E91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4AE4-E70D-4A6F-BD0A-69B2C651B6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3797C-0A3C-4A81-9C0A-9AC88662771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CB5D-12AB-42F4-BA4D-5C0E520D22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90C43-B923-4131-BE41-60BAC6134D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A1AF-74F8-45CC-8A32-5BF0168BEA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27502-8BE9-4D22-9087-45B0B1B1A9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21CB-FA40-4F4D-8B47-6A2A9009A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65E88-1F1C-4E41-9B99-B199EF231C9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D2036-30EE-44EC-BAD6-47CD46C9B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246-4D71-4DFC-82B2-E415BA3D24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A2F97-8CAB-491A-B7FC-DD9237F9F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B5D5-BC94-48B8-ABD5-1DCD5DF7A5C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299C-04B6-4FC9-8784-2435A7100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17FE-1975-4939-B75A-86E189F442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E57BD-65B2-4C13-8400-B804A7C14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5AC33-068C-4B87-93A7-B2410F09F0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5FCB2-B125-40A8-859B-7E673A8883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C2BB-A73F-4A34-841E-F937038B2D7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2BA43-22DF-4D36-BA7C-5FE7C4B1A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4EC2-90EC-48AF-9BC8-A43DC6FDC2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31131-AD30-4E11-B8E5-F5FD2C4DE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DF3C-652D-4800-BACE-B6A466D9ECC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FD8A-59DA-4FB1-8786-F9ACA3410A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EA261-2A04-442B-94E4-618F4182320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7F54E-9AEA-496B-899C-8B9C11AD3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C4D82-8BE5-4255-8BDA-BFE61A8319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100FF-227D-4F6E-8F9E-2A060FB8E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960E3-9018-46F1-BAA2-273214EC29D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3433C-F11F-47BC-B336-A6AA964A7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A04AE-4656-4F6E-B3F4-1A86FA1C859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23D2-AD21-4BF0-B603-DAE300D8A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3A4D6-8ADB-4FB2-945B-7F5E30A5DC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83CC-4E86-4D86-941A-592F718DE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1AE91-A193-4EAB-9131-39AEB7D6357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866D-D392-4486-BAC6-5B00D68844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C8F21-79C5-4102-9B0E-43F24DED425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96F94-4E91-4E96-AC92-1EB052097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9FC0-9EC7-4747-A524-9F2C46F3BB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ACA9C-35E5-4B54-9EDC-FE7E48EE4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B0FC-EE08-42F0-B7D5-33D27E507D2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56FA4-92C2-443A-BDA4-B5617B7BBA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D6B5B-4A94-43DA-A79A-8D97C68E36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9305B-8C26-4134-9805-B2F04C7EA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D643D-7127-421F-B9AE-F4E7D1087FC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93281-BF49-4906-BE5B-DAF1DF70A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307D3-09E0-460C-8B4D-B4489C129C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ABEDC-8944-4A3A-982C-F961BAEAF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7CDC8-25CD-481A-B294-DF9CC7AFFD2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576D6-C8D1-4C03-93BF-1730F239C8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E49EA-61B5-4F46-8581-0BD6CD46B6C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17F87-14E1-4A60-AC92-CA9E794D6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420E9-D1B8-47C6-B979-2607C5C075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38CF6-B034-4767-B408-88157D023D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2BD1B-3E96-4935-A72F-6EB3EB7553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D722-69DC-40F9-969B-97E1AA5023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9923-0E82-47AF-8AE0-C00A4064A0D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1A80-C2AA-4991-84B1-B6998E654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3100F-7863-4FF1-BB51-FA1C355B2AD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93A1-8DBB-4838-86A2-92B03E1DC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87394-6A55-4D17-94C4-E98CDE60AD6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C78D7-AF24-4460-ACE0-F355A6518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F2663-4DEE-4BE8-8F67-31CDDBBEB97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210A1-292F-4FF4-AB95-88209E7B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CE049-4235-4E2D-AE84-D19055F4FE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DD18E-2CE7-4D87-9C8C-7BFB9077A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75D5F-1433-41E5-9E3C-24113E29638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24C5F-3E1D-4A47-98D1-EB455C7C7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87550-CAD8-46A7-8584-DF630F557E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BBF20-1F95-4930-BCF1-D246ADE8B5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D89A0-B398-443E-91C4-E570FD33CF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F196-E69D-414F-8F99-B425C281F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87E67-1799-4308-94A5-3A562342D1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3925C-FB85-412A-898E-D1650A1B7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2DB8F-2445-49C4-8020-2DAA6B57781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6F5D2-C0E4-4410-8B9C-A343639119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B3087-9C1C-4885-BE41-9F5D3ECDB37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6351-9C00-4AC4-8789-CBF8E16AA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06372-25F2-416C-B143-4F8FD58368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FFD06-C6E2-4667-A3BC-223A35F0C3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26CF8-7CE2-4DF3-9053-1F00AFB0F5F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8632-8CEB-4133-985B-C8DC496F80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DD44-3BAF-4DFE-BCE4-FE2ABA41343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36E87-9C98-4A2D-9C43-7F2B6A7A2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08722-C134-4938-87BD-7D03DF3B6B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DE6CB-D8D3-4352-9CC9-1F60931F9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C84C7-1B0A-43D7-93AA-68B232992C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8BD0C-F5B9-4292-B2AD-A10F3E261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7CB2-D29B-4300-9FCF-AA0B6E27CAC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37CB-3146-4B06-97A6-0C2C522FC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3EE57-C1E5-4041-B5E3-404AC49F93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9B33-0B50-41DE-B364-5915E9AD42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371A4-22D4-428B-B0C3-3554051A92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6E76F-D52E-448F-96C8-1484DD6E6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25A4E-9960-4C75-96CD-8E5ADE328EF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D7316-3541-4D9B-B032-26F8DD10FDF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2FB50-D1A9-46E4-986B-63B77AA6996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4424A-24E3-4793-AA3D-BC01E75E9DD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DB080-0C91-49C8-957F-A0E40B67C3D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C1351-DE01-4B6A-AF1B-4DBCCA1B53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704D2-D9AE-408F-A7D4-2CECC9CD1E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4B80D-7114-4139-96BE-9AACCF9472E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E83D0-6F7C-4304-B7D3-55903568D36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A5144-4921-4540-83A3-71F575AC8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AD62A-B81B-460E-A404-B7170E1218A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A4D1-2F77-4B3A-935B-173247A740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60147-9BA0-4343-A2B0-391844F0CE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DE1B-2990-476A-B874-0D8CAD3C66F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A4102-A391-4266-8E81-1E5041DBB0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EA067-8CAD-443C-A2BB-FDB7337C50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505B2-DF8A-4EC6-8DFE-1A8090DB4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B991D-39F4-4EA3-8421-6C63BBFF45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F2413-F722-432E-B15A-FC1803DDE5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5A25-086A-4269-BBFC-C342E7174A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B3BC2-4F22-4F26-A802-C47203AA6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2B22-FFCF-4DBF-AE9C-F3E6A4204EC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FA46E-1C85-4462-88C3-F3A26AE5D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C3C1B-B4E3-4436-98D7-C0B7479A319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F86AC-83E0-43D1-ADC4-E4E16C774E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5BFE-2F3A-4E4C-BFFB-8BD8B646FE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C2EF-F6BC-4616-BB52-FFB71A6AF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2A3BC-3FCD-469C-B5A3-1B31367B68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65AB6-3300-42F1-9E15-2C61571B6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B2D7-C95D-40B4-8ED0-E610B33BB1B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4569-539B-477D-A4CA-DEF76DF51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F119D-08BE-4D20-B463-AF85523869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EDA8-C64D-4D5F-A3A8-5A972C223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1EE6A-7646-4EE3-852B-39AF08A084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34D72-0656-4AF2-ABEB-1397088C1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FBB0-72B9-4A1F-820B-8B86C52F91B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1481-CDB8-4D15-88EC-8EA85EB80A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67F73-E912-4731-B979-D9569841EF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FECD4-5ED2-497B-B27E-2F26FB10D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5382C-E8DA-489A-9DAB-C1136E10AF5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CB0CD-B09C-4387-8752-BAE9CF5655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E6185-55E8-4C74-837C-8A860D63BF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A3E0E-2428-4F95-9218-2183EC441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ECA1A-FFCD-4C63-9F80-98F69EDC32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16BD7-B39E-4C29-8C80-BF9D61E149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61CCD-4D35-41A2-9675-31689A357B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B472F-7764-4931-B0CC-451E8AB427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67F8C-E0F8-48E8-B700-D5874FE61BA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04B3D-F61B-4341-A2FE-5B26D82A3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FEAEB-6309-41C6-A812-0E0B14E85B5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5D5A4-735B-4592-BC2D-18C851604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6C631-5C45-4144-B0DC-FF54663511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99778-1A18-499E-8736-B3EB62982C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E63F0-8A28-47A9-831F-EE71820AC96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26FD5-D703-49A2-A71B-E42A0717F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7888F-8909-4CC0-A087-D79A2329BEB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25E23-A1AF-4446-A76D-1D2B63E28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3241-1E49-446B-A506-4161CF3B005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13885-3A51-4D84-9E1A-D2CE329A6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0E65C-8098-4E4A-955A-1201CABD25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7D56C-1BC3-4813-9ECD-A6E6D836D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ACDD5-C7D8-41DF-82DF-350905ACEB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EC609-E3BA-4943-9AC4-3D76C9276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D69CF8-04D4-471C-8ACB-F8D8F653EC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9B2C5-4769-4D69-82AB-3430B6D97A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3B906646-29FA-42B4-99C6-F5F0652FAE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59DB4-E114-4E06-8C9F-090C720F85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6E4D5-BA4A-4BF9-A8DD-767F3F6FDD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70CC5-212D-4A6B-A461-D8014EADD6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2D1A1-57AA-4C55-AED6-AE41DD5F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4BB62-983B-4EB3-ADFF-9C0740287D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08E4A-F2EC-4D11-ACF9-043A54F92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24378-DFEE-4FF0-83D9-821565C887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6D301-D3EF-47CE-8CEC-BB1CC4653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4700-170F-4A67-B992-4A1E68D22F6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350BE-F1A6-4ADD-8411-C9E4CDAF0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67342-E414-40BA-AA72-0D7F6272C6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AF25A-1DCF-4BEA-9B44-EA5F0CF1CE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D9EF-8FE5-4E09-B08B-6E75F0A0B1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9C9CB-F562-484F-AC31-D619530F6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5538E-FA8D-4088-B8E8-9BA15F58436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6AE89-034D-469A-A775-AD407A1BE4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324B8-C68A-485B-9A36-A8AF543BE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445DB-5191-49A5-8A03-FEE8D7626C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C8FC2-1EA3-4FEB-AD73-35BAAAA8239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53FA8-CA17-47A6-932E-F9EE9797E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71391-B622-4CBE-83DA-75DD1BC300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A3D3-691C-4C79-A675-DE24985C3F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BCD6D-C38F-4D18-9C39-D4EF5655D4C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7CC89-2F80-4AFD-A50A-4B4A85F5518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EAFF7-A39F-4A98-9071-611C1AC9E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09C9-49BC-4D05-B68F-8EFDBCE5BD3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B124-4A2F-4B91-BABD-BF5A8F94B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BC2E5-C0A1-4AD1-BDB7-EFCAB7075A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5E788-84A8-4C3A-8254-5C0139A5C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9AED-A53E-4064-8F72-BB85DBDC7D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D888-227C-4C1E-B253-A4B2E6D6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51B77-A023-452D-BD64-60E0DA9C9F8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9C73D-6179-4DBD-A452-457A0659F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D2279-10EE-4EBF-967C-4794F87C75B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D3BF91-A2E7-41FC-A30D-E6A62525A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4F100-4BBD-40C1-A01E-711432AEEFD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0F085-923C-46C0-9252-95AE2070C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83C3E-E548-47E1-80B5-56F19B3579B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B71A4-B2F9-4489-B82C-AA9C9C5A6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99DB-822E-44BC-B20F-AB479713DAE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0AB76-737A-42AF-9712-AA27B6542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7FBBF-230B-4F61-A707-D28F0D528C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A655B-543D-437C-B9C1-02346611CD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28912-9EEC-4471-B3B2-725A01C2A0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736BE-4D1B-4FC1-A220-927B0DC80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4C5BF-0EB2-4F56-91E7-FF9A2EBC154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62803-8E41-402A-9BC0-AA26CFFCB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505A5-CE86-4AD1-A481-2D498AC34B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CEFED-E6AC-43C7-83A3-EAA02E956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81853-7873-4381-A394-97A266A6105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BC0A-2048-4219-BEC6-009D521DA9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1CFF5-52B9-401E-B378-662907B9BF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EA60-C2DF-477C-9DDB-EF9BC6317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69D56-D76E-4FBD-9A3E-B556567DEF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C402-C338-48D9-8103-0C52B640B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3F771-D4E3-4F4A-A49C-A11E355E0E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1CE0-ED6F-4CC8-B700-D05939086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2A7B5-604C-4C12-9A90-42F45379B6D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E3B97-0978-4CC1-9D1C-1766A2241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704F-D1C2-4D5B-B7BF-0CD7797316F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4CA5-EEEB-4D27-9B50-2078A3605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5BCD9-ACBE-428E-8FC3-CA328F79F0A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288A-DE4A-4FD4-BCED-31FAAB6E6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A8CCE-6DA9-437B-BC7D-255E429C71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2A913-39CD-4EAA-A4F6-CC59386B7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7529-FB11-4E86-9B38-B7C0F63EA4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29CB-0204-44CF-83B6-FB0D7D759E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6975C-CB33-4B47-9916-D4DC16375F1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C53D-CB87-472B-947F-3D9D847C0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2E2C3-21B4-4E74-BBB0-D41CA96586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19ABE-DC6D-4672-8BED-954D6D090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B841B-DE4E-4C36-955A-D7DD22519D6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085F6-DC69-4819-96D3-3674F6916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B0CAD-DB10-4012-A34E-FB9E629450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B177D-4F86-45F1-B606-AE7F9105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4B1B8-FB08-400D-AC29-6A4E823E17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73455-2002-4434-B9EC-2EB5F75DF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9A1F7-3B50-43CD-A6FD-BF7FEC13BF0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1EBF2-6E91-4B48-890D-ECABF54AE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228BF-C1F2-41CA-8883-2EB408D15B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3E317-4EC5-4229-947C-7455DE447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126FA-CACF-4EF3-93CC-514A24CF590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B457-055C-4299-BBC6-AA3DDD5A2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A60A-B2E5-4303-8027-2EBC72E7F3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08B49-5DE5-4F99-87E2-7D93F44C9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83E79-D4B2-4C40-917B-28B7B184E56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B7A2B-FC34-4B1F-8ADF-448660ECB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CF646-5D50-42EB-85CF-16AC386DD6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D7E1A-D536-4E62-88CD-8F18EF8DC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7AB5-6D37-42EB-AFB8-1C815D9D187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49E7-D59F-468C-8C2A-8178F2DE6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AD296-95C3-426D-968A-1E3F04904BD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6DA1D-45C8-4EA5-A197-F7685AC5B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91967-1B5E-4D66-A97C-F04EDD6D22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BC34E-72FE-4296-ADDF-F8EF3586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8187-9007-4220-B280-E04A64AF709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0681F2-81E6-4090-8F9D-C95A22A93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76069-82BF-443D-A51E-687666B5A87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A3DF3-5638-4D13-BEF0-FF1FCE135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5E8ED-C9D1-430C-A199-87B7C1CEAEB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C017-53DF-409F-90D8-F2490ECA2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EA8E-2104-4850-B988-B3B1023EA78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1D380-31EE-485E-81FD-8B8AA89951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1CE96-FCAC-4B63-B077-C807EFACB37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A960A-03B3-4BE5-8E2B-DCA00B84A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4F3E-2A37-444E-89D2-548FBA5083E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76CC-88AF-4E16-867D-EEDCBEDA2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294D2-CB4C-4854-A9B5-068D6C14794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1D42-468B-4A2C-99A5-AA33B371B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18FA8-DF94-4702-A890-39BB5A3950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783E-C2CC-41BF-AB53-07A216EC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87735-A1A5-43A7-99DB-683F19DB406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1435-A5F3-4D87-8F9C-767A529646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C4F25-DBFD-4385-9545-8CF2BDB8E3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A8CB6-7295-4456-9C76-B66A21EC54D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40E4B-BE35-4A5E-A707-678B662FC1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8E7F-82D7-44A9-A540-2A2EA565D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1E173-3112-4F24-B3EF-3CACB6AE2C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EFA25-3209-4396-89EA-21077983A46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C8E64-A696-424F-BC64-4509BC3DEB0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6FAF6-6D8B-4B02-842F-E3661B743AE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22B76-A2D5-4C5F-8DCD-98FA228249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76945-780F-4B9C-9DFC-D7D7A74C490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32B27-DD89-40BD-98A2-371D3AF4313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D1E18-C662-457B-8641-E8E5436274B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56A63-F4A3-4229-853B-8C6E719A52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8551-A5DC-4F49-BE02-249C0C63820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81326-316C-466A-A22E-B327AB6FE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47CA1-A814-4384-A070-ACFC3B3DC08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9DD68-3966-45F2-B8CA-212773F7D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496BD-11BC-4AC7-AA8C-B88B978DB8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F2604-6C87-404E-8DAB-DCAF4CC3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2B9F2-D09E-431B-8A8B-9559D509854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215B8-93D1-4EF3-9A57-30BA25F7F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477E5-C235-4285-BC7F-7E001394D0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00B32-2822-4A63-B083-4A6E3DF6E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D8E98-89FF-4606-B7CB-0DF2399CFBC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2625F-6F4E-4AEF-8406-977E5A94B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9E4F-8CC8-475E-92F3-BDF97F26298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E6ED4-B52F-4B03-B920-AE8537F4E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63564-E875-4632-923B-8C4E0133EA8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43285-8044-4963-8616-ABCAE4B61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117F7-1067-46B5-A657-035DD4A925E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9B80-1B5A-4107-B6EC-FD8C6377D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6D3F2-9E82-4521-8D79-036454F1278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40632-BF3B-4FA4-AC3C-3B98A27A1A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D1403-0635-4B49-9588-4F660F205C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1037A-EAFE-443A-9910-1117CB01D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61EE5-18E4-4C3D-9DC8-244ACA6FE5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0EB48-88A2-4F51-B806-B596402C0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Мои документы\Мои рисунки\bv-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688" y="6286500"/>
            <a:ext cx="938212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>
    <p:wipe dir="r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5357813"/>
            <a:ext cx="252730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Рабочий стол\угадай\д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625"/>
            <a:ext cx="14620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угадай\ссч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4965700"/>
            <a:ext cx="1643062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Рабочий стол\угадай\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4737100"/>
            <a:ext cx="3571875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8C5AC-4A33-4FF4-AE97-6DF4A1B7262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4B58-ACF8-41C4-AFA8-BC9D9D424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45FF5-D442-4ED4-B9A9-788F56BF500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64F6-2AA8-4141-BB40-5F81951E9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5B2F2-FAB2-4871-ADD0-C010AB124F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D111-4639-4D5B-952A-17CCC6A59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18E01-26F6-49B2-884E-79D57E0708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2CAFC-A9DA-4D8A-8E33-16C0565334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56BE-9886-47FE-8973-8D9302E44CE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23028-6401-44AB-BE42-07B866CE4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80D87-3C26-4B84-85F9-36DCABA4D1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05FD5-9E1D-4F12-B2ED-3D902D8D7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A60AC-04EE-461D-8461-109F307CAE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B1511-0DFB-4396-BA3D-5F8BE6A5F3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04467-146E-4BDE-AE48-20EC1A81C93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ACBF-841C-4642-921D-20F09FD3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93E4C-F2AC-45EE-87A7-5EBF0F832B2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56C67-1553-43B1-8AEE-33E56A091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3C64C-2E71-4C19-9CEA-59F35BCAA6A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06331-92D8-4EC4-BE8A-5F7C37B4F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15CB7-C80E-4FB2-9266-6F09B38C546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F6F7C-556B-4756-A40A-B2FAEF58C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5B6CB-8A2B-43A0-B4E0-12B74E69492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09B77-DF27-4113-AA82-8524C0003C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60C8D-2929-4EC7-ADA6-69BA27FF364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409F1-1A8F-42A8-9AB0-CB90F7F045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F11473C-2D16-4AE3-BDC1-E39755DBE79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7CC60-4F25-4E27-869F-E04234215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13F62-A603-4533-9FF5-450FF7150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FE63C-1E04-4EE9-8582-CEAC1E960DE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97EA9-9B6F-4973-8D97-56C6BBFD01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7A198-C53A-4597-876D-C6E0F31B9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519DE-89EB-45E0-9884-833393A45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A953-4C36-4C46-9A5D-BCA3F97776A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6FC1C-11F3-403A-B004-CC3773959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9DDD-0FF0-450E-8508-FD5E97E638E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9EDF1-A954-415F-9D55-61A44DD1DC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4AE2-19BB-4C38-8406-959E36D02DF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C1445-5ED3-4961-B129-595F642E4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08D21-2003-46C7-8ECC-E0D519CD353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9F621-75F9-4465-B323-37850C486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66E30-53D5-4424-B628-A906815820F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B61C0-E898-4E8D-BB21-9818A06A3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70A3B-B612-44C8-93FA-70761C8837D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659B-2E21-4C7F-A2B3-9321809EA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246D-3335-4320-ACFB-9724EFE0BC9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F9BFC-6F11-44B7-8D50-919AF36A2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B65FB-7FF8-4864-B1ED-E5B6F013A9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DDF0A-91FB-451F-A395-8887F3D74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C67B2-016B-427F-A0CF-EACC1845E2C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D60227-0A7D-4D6B-9959-0A99680091D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63FF5-EF61-48D3-9C03-E1A2AAA1F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10564-F8B3-4F45-986A-FF616585FB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415A5-4D23-4BEF-85A3-D983C79A1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4B8E-C784-409A-AE0D-30615845849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AB173-D688-4A97-855D-58591AB74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CCB98-4EE7-4926-BF0E-FDFF5C1700D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D4E27-A4E8-4113-BD19-EA67E28762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F0C16-0FDB-49F3-8303-F987F17C3A2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1E2B4-B578-4D03-9504-B6673C4A5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AD57-66C3-47C5-B1AB-E3EFF685B6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EE4C-32A1-47DF-B22D-15C70688D3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775C7-7D22-4EB6-A448-05C3C278CE4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2D0C-9990-4372-BEEA-209B38DA11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A98E6-E595-4C95-B67D-ACCA76F93D9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EA206-7D67-473A-BC98-0D46E5D23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A1695-7FE0-4283-8855-68B6F4A97C1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C5E1-6D8E-48DC-BE68-436F0872E3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6FBF6-A4B9-4730-A8B2-F678E049FBE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11DAC-8195-4141-AA09-470AD6A35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D0C89-E88A-4094-805D-01BD1501BFC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BAEE1-D441-4A7E-BE48-770165ACC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09037-C823-4302-928B-85E295B2D7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3E8A3-A537-469B-B4FB-A766DE4D1A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84A7-1657-4D0F-9137-974D79025FB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8864-5650-4D54-A5C8-2DFCCC59AE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FAAFC-4147-4198-B48A-B841DF55C19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E267-4A97-40CC-978D-503255E93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9AE4C-F8A1-4017-BD04-48CB66F760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69D00-DF21-490C-94F1-14F5318D39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C994A-351C-432D-AD7D-E49DE1D7EC5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D35E-6506-43C8-8042-9B323CEF7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0DE2C-585D-4295-A634-EE8E60BA1F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7CEE3-9FC7-4C8F-8282-D4957085B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4DF3C-63D5-4E9A-822E-27C2C533E0D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D355C-B8D2-43AF-B438-D076D6C328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47EB-FA74-435C-AA67-97FC59D146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AB1EE-F13B-4CB0-AF24-D3E624C38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3206-E346-460C-A45D-D9ABC41D509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0DB9-3940-4F1B-905F-85781EB2B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E04C4-EC6F-42F8-A933-90B610250FA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FD7-5F0A-4347-92DC-866B432CC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356F-481C-4EE2-AB61-E71363A5E5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D28F5-8B25-4B1E-83EC-E526931FF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63667-A03D-4F17-883E-E88271E9051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1A243-3CA4-4D20-AF7F-DE0BE42D3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A6CA5-32B0-4835-A757-99D811303BF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F7402-AA77-457B-B500-DB4635A17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89CFB-DDA5-4B65-B664-23AF1B07A73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6DA30-2606-4ED6-9B36-CA6FF9DA1C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3C67-09C1-4E18-9649-A88031B3B29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B5E7C-E258-4475-9F2D-8278A4818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2770A-C536-4909-B5CE-F1C0BBCD30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CB42-5FEC-42C8-B031-D5C6E7B3D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CD993-7C8F-4258-8D15-4AA477CEB67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2D41D-87F3-404F-BFD1-25E9F3CE0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99F90-07F8-4928-9E98-B702B5E0C9F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69FC9-8C6C-49AD-BE69-94EA894935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53F7-47EC-4C95-8038-AAE9087C187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6620-5C63-4292-954F-9FD793ED4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7DC3-DF6B-459B-A081-BCBC21AE60B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E9AC9-81A5-43F7-8360-3CE2A7FCF2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FFB5C-2085-40FF-BF1D-3DA9FC4BD72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4818-39A8-40F0-9FE7-F80FC899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7D5F8-932E-4B86-A734-E6C60F06971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0A58B-2CFF-447B-8BF2-8E253D1AA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ED3DC-8154-453B-806E-8CE88D3089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CCFF-E159-42D5-90B4-A3BCD64275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0C360-34C9-47B4-900D-17DCB13DBAF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617A9-3DAA-4FF6-99DB-FF80595B9D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DC81F-30CF-4FE3-BBA9-904653E3EE9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9A0B-3D18-4642-A59F-5864E4BD6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4B064-FF48-416C-B154-3C4F68AD9F6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A270D-116E-41A0-BE6B-1959950AD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386E3-C2D4-476A-B7B6-4D92C2EE535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B0964-1266-4D76-A035-199D9EA4A9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D7BB3-8714-48B5-8213-ADB818737E4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C62A4-9038-4059-BF59-3A7B337899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C077E-1AFB-4B21-BA9F-C9B5BEB26C0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8243A-5725-4D58-92AF-CAF94CE80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5849-0712-487C-8158-8973B3E93B4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8F0B-2671-4165-AEF4-F11CA5810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6234-88D2-41F4-9849-25BBFF173B0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E3279-119E-4FDC-92B8-E8A4847D3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2059F-2D9B-4DC4-ABC7-B76D3545C2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315D-C0F2-4E97-8860-347824427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1CEA-0EBA-4DC5-A2F2-2F35BFEFBF8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231A7-045A-4351-97C7-E4A876479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02FEC-946E-4183-8E00-FAD5BDE681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A6F85-3870-4FBB-BA0D-61FADBF819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6EDB8-C73C-4087-8FC0-EBEB929421A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F02CD-AD12-4726-B3C0-903D225CF2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1F752-B327-42E7-BF9E-8F4EAD17973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B5D55-A7A7-47C0-89DB-ED5E69D51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0356-98E1-405A-A0E2-362FD3AEACE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7BE2D-7B30-4BAC-B31C-2A48EB8BBC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18394-CBAD-4EF7-835F-3B367151497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20DE5-D94D-4FCC-85B0-F7C556128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E04E5-2525-4E73-98FB-41EC21AB3D2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DB7FD-3E84-4766-AC19-181288F84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28775"/>
            <a:ext cx="9144000" cy="3240088"/>
          </a:xfrm>
          <a:prstGeom prst="rect">
            <a:avLst/>
          </a:prstGeom>
          <a:gradFill rotWithShape="0">
            <a:gsLst>
              <a:gs pos="0">
                <a:srgbClr val="71C4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628775"/>
            <a:ext cx="9144000" cy="3529013"/>
          </a:xfrm>
          <a:prstGeom prst="rect">
            <a:avLst/>
          </a:prstGeom>
          <a:pattFill prst="ltDnDiag">
            <a:fgClr>
              <a:srgbClr val="71C4F0">
                <a:alpha val="45000"/>
              </a:srgbClr>
            </a:fgClr>
            <a:bgClr>
              <a:schemeClr val="bg1">
                <a:alpha val="45000"/>
              </a:schemeClr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 </a:t>
            </a: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1484313"/>
            <a:ext cx="9144000" cy="144462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5156200"/>
            <a:ext cx="9144000" cy="144463"/>
          </a:xfrm>
          <a:prstGeom prst="rect">
            <a:avLst/>
          </a:prstGeom>
          <a:solidFill>
            <a:srgbClr val="244E9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755650" y="2420938"/>
            <a:ext cx="75612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5" descr="GEARS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2088" y="260350"/>
            <a:ext cx="1017587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7" descr="rabot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38608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4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gray">
          <a:xfrm>
            <a:off x="827088" y="5300663"/>
            <a:ext cx="1081087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5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2565400"/>
            <a:ext cx="7667625" cy="1079500"/>
          </a:xfrm>
        </p:spPr>
        <p:txBody>
          <a:bodyPr/>
          <a:lstStyle>
            <a:lvl1pPr>
              <a:defRPr b="1">
                <a:solidFill>
                  <a:srgbClr val="E37416"/>
                </a:solidFill>
                <a:latin typeface="Arial Narrow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43376" name="Rectangle 1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619250" y="3860800"/>
            <a:ext cx="6121400" cy="1079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>
                <a:latin typeface="Tahom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1658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4065-1310-4E59-BF6E-5A25AB0AFD7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C92FB-CAA3-4DD6-A2B6-F6DC0C9469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7F90-6F74-45A4-8076-0FAE6CA4443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C7C8-C61B-4A27-9C23-DEF75B4B71A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49E1-38AA-4456-B49B-FC3B6FACB51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6F6EE-7C2D-49A9-AC5E-D7715EF3C65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35AE7-371A-40B4-972E-2FD27E804C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72F02-D837-4C2F-9B5C-A8C38BAEE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8EEA3-18F6-4F22-BB26-0E247A91E72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656C-FD40-4999-87B5-74786A3FF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BE64C-6F87-415D-9822-F620B756939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2800D-CD0B-46E7-AA4E-CD52436636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5B442-974A-4498-996C-4ED3F476756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8137D-170F-4F95-8065-99BC7DE0CB6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14338"/>
            <a:ext cx="2057400" cy="5711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4338"/>
            <a:ext cx="6019800" cy="57118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00DB-A691-4CCD-B5AB-2E3405BED4B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65F2A-D961-47EA-A53F-F3882772B2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26028-7F91-47F1-AF43-184C96C05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B994C-B0A3-40F7-80F5-F3AFE33D5BA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82CAD-544D-4F61-9E25-1CB70229B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D3C7A-3D64-4B33-A176-ECA8BA13C7F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738D1-273F-4498-86BB-F54CD1A82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Рисунок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85800"/>
            <a:ext cx="8839200" cy="56388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914400" y="1219200"/>
            <a:ext cx="7315200" cy="4572000"/>
            <a:chOff x="96" y="509"/>
            <a:chExt cx="5328" cy="3567"/>
          </a:xfrm>
        </p:grpSpPr>
        <p:grpSp>
          <p:nvGrpSpPr>
            <p:cNvPr id="6" name="Group 10"/>
            <p:cNvGrpSpPr>
              <a:grpSpLocks/>
            </p:cNvGrpSpPr>
            <p:nvPr/>
          </p:nvGrpSpPr>
          <p:grpSpPr bwMode="auto">
            <a:xfrm>
              <a:off x="252" y="509"/>
              <a:ext cx="630" cy="3549"/>
              <a:chOff x="252" y="509"/>
              <a:chExt cx="630" cy="3549"/>
            </a:xfrm>
          </p:grpSpPr>
          <p:sp>
            <p:nvSpPr>
              <p:cNvPr id="53" name="Line 11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Line 12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Line 13"/>
              <p:cNvSpPr>
                <a:spLocks noChangeShapeType="1"/>
              </p:cNvSpPr>
              <p:nvPr/>
            </p:nvSpPr>
            <p:spPr bwMode="auto">
              <a:xfrm flipV="1">
                <a:off x="672" y="528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Line 14"/>
              <p:cNvSpPr>
                <a:spLocks noChangeShapeType="1"/>
              </p:cNvSpPr>
              <p:nvPr/>
            </p:nvSpPr>
            <p:spPr bwMode="auto">
              <a:xfrm flipV="1">
                <a:off x="882" y="528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" name="Group 15"/>
            <p:cNvGrpSpPr>
              <a:grpSpLocks/>
            </p:cNvGrpSpPr>
            <p:nvPr/>
          </p:nvGrpSpPr>
          <p:grpSpPr bwMode="auto">
            <a:xfrm rot="5400000">
              <a:off x="1171" y="-387"/>
              <a:ext cx="3198" cy="5331"/>
              <a:chOff x="1635" y="770"/>
              <a:chExt cx="3666" cy="4101"/>
            </a:xfrm>
          </p:grpSpPr>
          <p:grpSp>
            <p:nvGrpSpPr>
              <p:cNvPr id="33" name="Group 16"/>
              <p:cNvGrpSpPr>
                <a:grpSpLocks/>
              </p:cNvGrpSpPr>
              <p:nvPr/>
            </p:nvGrpSpPr>
            <p:grpSpPr bwMode="auto">
              <a:xfrm>
                <a:off x="1635" y="780"/>
                <a:ext cx="734" cy="4091"/>
                <a:chOff x="1635" y="780"/>
                <a:chExt cx="734" cy="4091"/>
              </a:xfrm>
            </p:grpSpPr>
            <p:sp>
              <p:nvSpPr>
                <p:cNvPr id="4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1635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880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123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369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4" name="Group 21"/>
              <p:cNvGrpSpPr>
                <a:grpSpLocks/>
              </p:cNvGrpSpPr>
              <p:nvPr/>
            </p:nvGrpSpPr>
            <p:grpSpPr bwMode="auto">
              <a:xfrm>
                <a:off x="2604" y="770"/>
                <a:ext cx="734" cy="4091"/>
                <a:chOff x="1634" y="781"/>
                <a:chExt cx="734" cy="4091"/>
              </a:xfrm>
            </p:grpSpPr>
            <p:sp>
              <p:nvSpPr>
                <p:cNvPr id="45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634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2123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68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5" name="Group 26"/>
              <p:cNvGrpSpPr>
                <a:grpSpLocks/>
              </p:cNvGrpSpPr>
              <p:nvPr/>
            </p:nvGrpSpPr>
            <p:grpSpPr bwMode="auto">
              <a:xfrm>
                <a:off x="3597" y="780"/>
                <a:ext cx="734" cy="4091"/>
                <a:chOff x="1638" y="780"/>
                <a:chExt cx="734" cy="4091"/>
              </a:xfrm>
            </p:grpSpPr>
            <p:sp>
              <p:nvSpPr>
                <p:cNvPr id="4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1638" y="822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883" y="780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126" y="80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4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372" y="814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31"/>
              <p:cNvGrpSpPr>
                <a:grpSpLocks/>
              </p:cNvGrpSpPr>
              <p:nvPr/>
            </p:nvGrpSpPr>
            <p:grpSpPr bwMode="auto">
              <a:xfrm>
                <a:off x="4564" y="770"/>
                <a:ext cx="737" cy="4091"/>
                <a:chOff x="1635" y="781"/>
                <a:chExt cx="737" cy="4091"/>
              </a:xfrm>
            </p:grpSpPr>
            <p:sp>
              <p:nvSpPr>
                <p:cNvPr id="3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1635" y="823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880" y="781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126" y="80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0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372" y="815"/>
                  <a:ext cx="0" cy="4049"/>
                </a:xfrm>
                <a:prstGeom prst="line">
                  <a:avLst/>
                </a:prstGeom>
                <a:noFill/>
                <a:ln w="12700">
                  <a:solidFill>
                    <a:srgbClr val="33333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1104" y="528"/>
              <a:ext cx="630" cy="3548"/>
              <a:chOff x="252" y="509"/>
              <a:chExt cx="630" cy="3548"/>
            </a:xfrm>
          </p:grpSpPr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Line 38"/>
              <p:cNvSpPr>
                <a:spLocks noChangeShapeType="1"/>
              </p:cNvSpPr>
              <p:nvPr/>
            </p:nvSpPr>
            <p:spPr bwMode="auto">
              <a:xfrm flipV="1">
                <a:off x="456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Line 39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Line 4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1968" y="528"/>
              <a:ext cx="630" cy="3548"/>
              <a:chOff x="252" y="509"/>
              <a:chExt cx="630" cy="3548"/>
            </a:xfrm>
          </p:grpSpPr>
          <p:sp>
            <p:nvSpPr>
              <p:cNvPr id="25" name="Line 42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Line 4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Line 44"/>
              <p:cNvSpPr>
                <a:spLocks noChangeShapeType="1"/>
              </p:cNvSpPr>
              <p:nvPr/>
            </p:nvSpPr>
            <p:spPr bwMode="auto">
              <a:xfrm flipV="1">
                <a:off x="672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Line 4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832" y="528"/>
              <a:ext cx="630" cy="3548"/>
              <a:chOff x="252" y="509"/>
              <a:chExt cx="630" cy="3548"/>
            </a:xfrm>
          </p:grpSpPr>
          <p:sp>
            <p:nvSpPr>
              <p:cNvPr id="21" name="Line 4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Line 4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Line 4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Line 5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1" name="Group 51"/>
            <p:cNvGrpSpPr>
              <a:grpSpLocks/>
            </p:cNvGrpSpPr>
            <p:nvPr/>
          </p:nvGrpSpPr>
          <p:grpSpPr bwMode="auto">
            <a:xfrm>
              <a:off x="3660" y="528"/>
              <a:ext cx="629" cy="3548"/>
              <a:chOff x="253" y="509"/>
              <a:chExt cx="629" cy="3548"/>
            </a:xfrm>
          </p:grpSpPr>
          <p:sp>
            <p:nvSpPr>
              <p:cNvPr id="17" name="Line 52"/>
              <p:cNvSpPr>
                <a:spLocks noChangeShapeType="1"/>
              </p:cNvSpPr>
              <p:nvPr/>
            </p:nvSpPr>
            <p:spPr bwMode="auto">
              <a:xfrm flipV="1">
                <a:off x="253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Line 53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Line 54"/>
              <p:cNvSpPr>
                <a:spLocks noChangeShapeType="1"/>
              </p:cNvSpPr>
              <p:nvPr/>
            </p:nvSpPr>
            <p:spPr bwMode="auto">
              <a:xfrm flipV="1">
                <a:off x="671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Line 55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56"/>
            <p:cNvGrpSpPr>
              <a:grpSpLocks/>
            </p:cNvGrpSpPr>
            <p:nvPr/>
          </p:nvGrpSpPr>
          <p:grpSpPr bwMode="auto">
            <a:xfrm>
              <a:off x="4505" y="528"/>
              <a:ext cx="630" cy="3548"/>
              <a:chOff x="252" y="509"/>
              <a:chExt cx="630" cy="3548"/>
            </a:xfrm>
          </p:grpSpPr>
          <p:sp>
            <p:nvSpPr>
              <p:cNvPr id="13" name="Line 57"/>
              <p:cNvSpPr>
                <a:spLocks noChangeShapeType="1"/>
              </p:cNvSpPr>
              <p:nvPr/>
            </p:nvSpPr>
            <p:spPr bwMode="auto">
              <a:xfrm flipV="1">
                <a:off x="252" y="516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Line 58"/>
              <p:cNvSpPr>
                <a:spLocks noChangeShapeType="1"/>
              </p:cNvSpPr>
              <p:nvPr/>
            </p:nvSpPr>
            <p:spPr bwMode="auto">
              <a:xfrm flipV="1">
                <a:off x="455" y="509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Line 59"/>
              <p:cNvSpPr>
                <a:spLocks noChangeShapeType="1"/>
              </p:cNvSpPr>
              <p:nvPr/>
            </p:nvSpPr>
            <p:spPr bwMode="auto">
              <a:xfrm flipV="1">
                <a:off x="670" y="527"/>
                <a:ext cx="0" cy="353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Line 60"/>
              <p:cNvSpPr>
                <a:spLocks noChangeShapeType="1"/>
              </p:cNvSpPr>
              <p:nvPr/>
            </p:nvSpPr>
            <p:spPr bwMode="auto">
              <a:xfrm flipV="1">
                <a:off x="882" y="527"/>
                <a:ext cx="0" cy="3529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7" name="AutoShape 3260"/>
          <p:cNvSpPr>
            <a:spLocks noChangeArrowheads="1"/>
          </p:cNvSpPr>
          <p:nvPr/>
        </p:nvSpPr>
        <p:spPr bwMode="auto">
          <a:xfrm>
            <a:off x="990600" y="5943600"/>
            <a:ext cx="7010400" cy="304800"/>
          </a:xfrm>
          <a:prstGeom prst="cube">
            <a:avLst>
              <a:gd name="adj" fmla="val 822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3258" descr="ED00184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5867400"/>
            <a:ext cx="609600" cy="266700"/>
          </a:xfrm>
          <a:prstGeom prst="rect">
            <a:avLst/>
          </a:prstGeom>
          <a:noFill/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9" name="Picture 3261" descr="j029107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903913" y="4987925"/>
            <a:ext cx="457200" cy="19113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0" name="Picture 3262" descr="j030333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295400"/>
            <a:ext cx="419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07" name="Rectangle 326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408" name="Rectangle 3264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1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28600" y="6248400"/>
            <a:ext cx="2133600" cy="476250"/>
          </a:xfrm>
        </p:spPr>
        <p:txBody>
          <a:bodyPr/>
          <a:lstStyle>
            <a:lvl1pPr>
              <a:defRPr sz="1800"/>
            </a:lvl1pPr>
          </a:lstStyle>
          <a:p>
            <a:pPr>
              <a:defRPr/>
            </a:pPr>
            <a:fld id="{10A09BB3-D9B8-4E63-85F5-A13A96CC36D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2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EC6F8-DFB7-49BE-978B-8F28AB175E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A7B53-D290-4103-B69B-3A3CB45B7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2317C-C6E4-4802-92CE-06567292E0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CE0A9-B1B2-4D1D-9F6B-4D9C77EF3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C411-BB79-4254-857D-982C6E5B9A7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385F7-0834-49F1-AFCA-523DF2F422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92FB8-7FE4-45C9-9E7C-BFB3A221ED4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ADCE-15D3-4CCC-B6E0-236B2294A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9DCBC-6036-4A1C-BE74-7E17331305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9F98E-8FCA-4904-BAD9-2CA354306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A381E-61FB-442B-8B09-57DEFCA614F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9BDB4-EA5F-4AAF-A476-140241E4472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B0AE-F987-403F-9A29-6C54626BE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AF241-9155-4031-98F1-E183DCBE9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179D2-30AE-48E3-BADB-2E3CC068005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8DEE2-852C-4FE5-821C-28322FFE9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92B0D-AD79-4274-87BB-853D81E9583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F9C81-4875-4E9F-8119-96AB97612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4A083-75B8-4C24-A52F-AD93698EAD8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C0DEF-5D98-49F8-BE5E-814A0F44C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68619-1596-4219-A36E-B8D03F415DD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2E881-D130-4BDA-930B-5B6175CAC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CC31F-FED4-4274-A915-2E7B59D7E70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Ovr>
    <a:masterClrMapping/>
  </p:clrMapOvr>
  <p:transition spd="med">
    <p:checker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19BC2-61C9-4867-89B1-E92D0EA85E1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A4413-8286-495D-9298-8E12B7F84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22FF-E1B2-4133-9B00-B19A3376D0E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D8CBC-5D2E-4F9A-A0D1-349DF579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2391-7806-45A5-AD76-4598E5F599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AD969-8E94-4642-B8BC-A06ABA151E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F30B1-2C4A-4B03-A457-971DA3F9983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9D02-4EE9-4331-9763-F6A7502B3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3AC40-5393-450D-9523-0A1D5496EB2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73EB-A4EC-44CC-BAED-374FB2699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BD14-00F8-4D5A-A01C-E3C9E99EE76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C72C-17A3-48FC-AEDA-DB6D3D3CF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F6FFA-B335-4E73-B4DF-DA22D28013B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52CB7-138C-49D4-96BC-652AD491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C0FD3-7634-4CC7-A75C-C4218D3AB39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EC489-3504-497C-8FA3-DE3861D82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74DCA-C087-4E7F-8520-0B5FB097370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E5F50-7931-4FD7-B952-DD06A7AF5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3ACF-6457-4A04-997F-1399A2DF831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D150-7104-431D-A3D8-878E97404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D990B-72EB-4E87-8786-DE7BF07CA7B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0C68-8970-426A-AF10-D0EC9579DA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880" y="273629"/>
            <a:ext cx="2056320" cy="58556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6481" y="273629"/>
            <a:ext cx="6032160" cy="58556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2C69C-030A-4DBD-A7A0-2EAF3AA321A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7F65D-4DC1-4ACE-9417-3587E72D5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7CC84-C5A1-4DB4-826B-46BD599A518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74ECC-7E21-4B8D-97F8-F4FE0AEE4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87D1-D05D-4126-AB70-5772D06F48E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4EDF-EC7D-4F43-A33B-304ECC12F5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C46-E674-44CD-91A2-533953E248E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D2814-5886-42D8-B964-BA0324E50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4EDB-6E91-4FA2-AE58-D147E01D183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9E4C8-B48F-48DA-9AE0-8C24CB5B8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B671E-5EF7-4D73-BA1E-F748932C131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853B3-D237-4C79-A3A1-A1E9DF5BC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F26BA-4895-4782-86D9-843FF5069CA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AA616-D69D-425B-9EB5-10B7B31652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C211D-9A44-470D-83DB-383C40C002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60DEC-EA3D-4025-AC65-6F089B03BC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4C562-B1AD-4917-9071-FA69C05FBC0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4B5E3-A2C2-4AA7-A0F4-9F97B82A2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29B6-8416-46C7-8223-B6ADD37327E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31C51-B8BF-4EF5-BB40-7CE0E616C8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AA432-BFF8-4422-9D7A-494AC1CF099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66F0-FEEE-4A2C-BA2F-D9E27BFA55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C9BA-E414-4B56-A97F-0E7F8BF27659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AAB70-0786-4F9B-B108-A17A7515B9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87FDB-AA01-4D39-9223-D14D6CC7F08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CB478-6255-46B3-BEA6-546465BC1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FC7-5540-4C86-8125-2BED0621844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C0D47-D9C5-4006-8AB4-0D7BB23D3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CF4DB-4507-458C-8619-CA94CF92E56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71245-8801-4C64-BFB2-90ADEA7028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1AA58-EF40-4665-A5F4-42108D47C0D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E301-DC9A-43DA-8269-F963EEF84C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A5E40-B662-4B8E-A7C7-74A73139DDA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6605-E48E-4C41-A6A1-90DAEE2230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8729A-B00F-4AA0-A051-84C33176529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C6525-50BE-4954-9AA0-A13E73AE8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F1224-9E8A-4B75-A506-1B656F3BB1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05F1-A5A1-4378-BEE1-8D4D4492B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47EE0-86C6-4DFE-AE26-53E8687D67E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1179-F1AF-4D88-8D80-189C26F7B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BB312-1D05-42E8-8B53-A76C38B0738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771CA-1A8D-4EA1-954C-7B439EB14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9569A-434F-4757-ADE4-83F232FA3D8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15188-A700-49CB-8E7D-8AD4C95F1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D2B0A-8F6A-4F26-B9E1-C92283CC3D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DF608-F1BA-4207-B4DC-312979759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86124-95F6-4075-8E51-65D0AC804F2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A790F-0710-4007-AFEA-0AD87EF4E4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FA1FD-EFB0-470A-9E35-98A568CB9C3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BC203-159D-4125-87EA-2C128EDE2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12A1-79C5-49B5-A4D4-1E6C98DE265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DF27-7727-46A4-8A44-B3CF1FE10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BD2E-7938-45BF-A657-030C9588578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9F85-882E-4E03-A474-0F290BC538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34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image" Target="../media/image1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image" Target="../media/image9.wmf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13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86.xml"/><Relationship Id="rId7" Type="http://schemas.openxmlformats.org/officeDocument/2006/relationships/slideLayout" Target="../slideLayouts/slideLayout190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5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88.xml"/><Relationship Id="rId10" Type="http://schemas.openxmlformats.org/officeDocument/2006/relationships/slideLayout" Target="../slideLayouts/slideLayout193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97.xml"/><Relationship Id="rId7" Type="http://schemas.openxmlformats.org/officeDocument/2006/relationships/slideLayout" Target="../slideLayouts/slideLayout201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slideLayout" Target="../slideLayouts/slideLayout200.xml"/><Relationship Id="rId11" Type="http://schemas.openxmlformats.org/officeDocument/2006/relationships/slideLayout" Target="../slideLayouts/slideLayout205.xml"/><Relationship Id="rId5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204.xml"/><Relationship Id="rId4" Type="http://schemas.openxmlformats.org/officeDocument/2006/relationships/slideLayout" Target="../slideLayouts/slideLayout198.xml"/><Relationship Id="rId9" Type="http://schemas.openxmlformats.org/officeDocument/2006/relationships/slideLayout" Target="../slideLayouts/slideLayout20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3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208.xml"/><Relationship Id="rId7" Type="http://schemas.openxmlformats.org/officeDocument/2006/relationships/slideLayout" Target="../slideLayouts/slideLayout212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7.xml"/><Relationship Id="rId1" Type="http://schemas.openxmlformats.org/officeDocument/2006/relationships/slideLayout" Target="../slideLayouts/slideLayout206.xml"/><Relationship Id="rId6" Type="http://schemas.openxmlformats.org/officeDocument/2006/relationships/slideLayout" Target="../slideLayouts/slideLayout211.xml"/><Relationship Id="rId11" Type="http://schemas.openxmlformats.org/officeDocument/2006/relationships/slideLayout" Target="../slideLayouts/slideLayout216.xml"/><Relationship Id="rId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09.xml"/><Relationship Id="rId9" Type="http://schemas.openxmlformats.org/officeDocument/2006/relationships/slideLayout" Target="../slideLayouts/slideLayout214.xml"/><Relationship Id="rId14" Type="http://schemas.openxmlformats.org/officeDocument/2006/relationships/image" Target="../media/image17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30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229.xml"/><Relationship Id="rId1" Type="http://schemas.openxmlformats.org/officeDocument/2006/relationships/slideLayout" Target="../slideLayouts/slideLayout228.xml"/><Relationship Id="rId6" Type="http://schemas.openxmlformats.org/officeDocument/2006/relationships/slideLayout" Target="../slideLayouts/slideLayout233.xml"/><Relationship Id="rId5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3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36.xml"/><Relationship Id="rId7" Type="http://schemas.openxmlformats.org/officeDocument/2006/relationships/slideLayout" Target="../slideLayouts/slideLayout240.xml"/><Relationship Id="rId12" Type="http://schemas.openxmlformats.org/officeDocument/2006/relationships/slideLayout" Target="../slideLayouts/slideLayout245.xml"/><Relationship Id="rId2" Type="http://schemas.openxmlformats.org/officeDocument/2006/relationships/slideLayout" Target="../slideLayouts/slideLayout235.xml"/><Relationship Id="rId1" Type="http://schemas.openxmlformats.org/officeDocument/2006/relationships/slideLayout" Target="../slideLayouts/slideLayout234.xml"/><Relationship Id="rId6" Type="http://schemas.openxmlformats.org/officeDocument/2006/relationships/slideLayout" Target="../slideLayouts/slideLayout239.xml"/><Relationship Id="rId11" Type="http://schemas.openxmlformats.org/officeDocument/2006/relationships/slideLayout" Target="../slideLayouts/slideLayout244.xml"/><Relationship Id="rId5" Type="http://schemas.openxmlformats.org/officeDocument/2006/relationships/slideLayout" Target="../slideLayouts/slideLayout238.xml"/><Relationship Id="rId10" Type="http://schemas.openxmlformats.org/officeDocument/2006/relationships/slideLayout" Target="../slideLayouts/slideLayout243.xml"/><Relationship Id="rId4" Type="http://schemas.openxmlformats.org/officeDocument/2006/relationships/slideLayout" Target="../slideLayouts/slideLayout237.xml"/><Relationship Id="rId9" Type="http://schemas.openxmlformats.org/officeDocument/2006/relationships/slideLayout" Target="../slideLayouts/slideLayout242.xml"/><Relationship Id="rId1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5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47.xml"/><Relationship Id="rId1" Type="http://schemas.openxmlformats.org/officeDocument/2006/relationships/slideLayout" Target="../slideLayouts/slideLayout246.xml"/><Relationship Id="rId6" Type="http://schemas.openxmlformats.org/officeDocument/2006/relationships/slideLayout" Target="../slideLayouts/slideLayout251.xml"/><Relationship Id="rId11" Type="http://schemas.openxmlformats.org/officeDocument/2006/relationships/slideLayout" Target="../slideLayouts/slideLayout256.xml"/><Relationship Id="rId5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55.xml"/><Relationship Id="rId4" Type="http://schemas.openxmlformats.org/officeDocument/2006/relationships/slideLayout" Target="../slideLayouts/slideLayout249.xml"/><Relationship Id="rId9" Type="http://schemas.openxmlformats.org/officeDocument/2006/relationships/slideLayout" Target="../slideLayouts/slideLayout254.xml"/><Relationship Id="rId14" Type="http://schemas.openxmlformats.org/officeDocument/2006/relationships/image" Target="../media/image9.wmf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4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59.xml"/><Relationship Id="rId7" Type="http://schemas.openxmlformats.org/officeDocument/2006/relationships/slideLayout" Target="../slideLayouts/slideLayout263.xml"/><Relationship Id="rId12" Type="http://schemas.openxmlformats.org/officeDocument/2006/relationships/slideLayout" Target="../slideLayouts/slideLayout268.xml"/><Relationship Id="rId2" Type="http://schemas.openxmlformats.org/officeDocument/2006/relationships/slideLayout" Target="../slideLayouts/slideLayout258.xml"/><Relationship Id="rId1" Type="http://schemas.openxmlformats.org/officeDocument/2006/relationships/slideLayout" Target="../slideLayouts/slideLayout257.xml"/><Relationship Id="rId6" Type="http://schemas.openxmlformats.org/officeDocument/2006/relationships/slideLayout" Target="../slideLayouts/slideLayout262.xml"/><Relationship Id="rId11" Type="http://schemas.openxmlformats.org/officeDocument/2006/relationships/slideLayout" Target="../slideLayouts/slideLayout267.xml"/><Relationship Id="rId5" Type="http://schemas.openxmlformats.org/officeDocument/2006/relationships/slideLayout" Target="../slideLayouts/slideLayout261.xml"/><Relationship Id="rId10" Type="http://schemas.openxmlformats.org/officeDocument/2006/relationships/slideLayout" Target="../slideLayouts/slideLayout266.xml"/><Relationship Id="rId4" Type="http://schemas.openxmlformats.org/officeDocument/2006/relationships/slideLayout" Target="../slideLayouts/slideLayout260.xml"/><Relationship Id="rId9" Type="http://schemas.openxmlformats.org/officeDocument/2006/relationships/slideLayout" Target="../slideLayouts/slideLayout265.xml"/><Relationship Id="rId14" Type="http://schemas.openxmlformats.org/officeDocument/2006/relationships/image" Target="../media/image13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0.xml"/><Relationship Id="rId1" Type="http://schemas.openxmlformats.org/officeDocument/2006/relationships/slideLayout" Target="../slideLayouts/slideLayout269.xml"/><Relationship Id="rId6" Type="http://schemas.openxmlformats.org/officeDocument/2006/relationships/slideLayout" Target="../slideLayouts/slideLayout274.xml"/><Relationship Id="rId11" Type="http://schemas.openxmlformats.org/officeDocument/2006/relationships/slideLayout" Target="../slideLayouts/slideLayout279.xml"/><Relationship Id="rId5" Type="http://schemas.openxmlformats.org/officeDocument/2006/relationships/slideLayout" Target="../slideLayouts/slideLayout273.xml"/><Relationship Id="rId10" Type="http://schemas.openxmlformats.org/officeDocument/2006/relationships/slideLayout" Target="../slideLayouts/slideLayout278.xml"/><Relationship Id="rId4" Type="http://schemas.openxmlformats.org/officeDocument/2006/relationships/slideLayout" Target="../slideLayouts/slideLayout272.xml"/><Relationship Id="rId9" Type="http://schemas.openxmlformats.org/officeDocument/2006/relationships/slideLayout" Target="../slideLayouts/slideLayout27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slideLayout" Target="../slideLayouts/slideLayout290.xml"/><Relationship Id="rId5" Type="http://schemas.openxmlformats.org/officeDocument/2006/relationships/slideLayout" Target="../slideLayouts/slideLayout284.xml"/><Relationship Id="rId10" Type="http://schemas.openxmlformats.org/officeDocument/2006/relationships/slideLayout" Target="../slideLayouts/slideLayout289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8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7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2.xml"/><Relationship Id="rId1" Type="http://schemas.openxmlformats.org/officeDocument/2006/relationships/slideLayout" Target="../slideLayouts/slideLayout291.xml"/><Relationship Id="rId6" Type="http://schemas.openxmlformats.org/officeDocument/2006/relationships/slideLayout" Target="../slideLayouts/slideLayout296.xml"/><Relationship Id="rId11" Type="http://schemas.openxmlformats.org/officeDocument/2006/relationships/slideLayout" Target="../slideLayouts/slideLayout301.xml"/><Relationship Id="rId5" Type="http://schemas.openxmlformats.org/officeDocument/2006/relationships/slideLayout" Target="../slideLayouts/slideLayout295.xml"/><Relationship Id="rId10" Type="http://schemas.openxmlformats.org/officeDocument/2006/relationships/slideLayout" Target="../slideLayouts/slideLayout300.xml"/><Relationship Id="rId4" Type="http://schemas.openxmlformats.org/officeDocument/2006/relationships/slideLayout" Target="../slideLayouts/slideLayout294.xml"/><Relationship Id="rId9" Type="http://schemas.openxmlformats.org/officeDocument/2006/relationships/slideLayout" Target="../slideLayouts/slideLayout299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image" Target="../media/image1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26.xml"/><Relationship Id="rId7" Type="http://schemas.openxmlformats.org/officeDocument/2006/relationships/theme" Target="../theme/theme31.xml"/><Relationship Id="rId2" Type="http://schemas.openxmlformats.org/officeDocument/2006/relationships/slideLayout" Target="../slideLayouts/slideLayout325.xml"/><Relationship Id="rId1" Type="http://schemas.openxmlformats.org/officeDocument/2006/relationships/slideLayout" Target="../slideLayouts/slideLayout324.xml"/><Relationship Id="rId6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7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7.xml"/><Relationship Id="rId13" Type="http://schemas.openxmlformats.org/officeDocument/2006/relationships/theme" Target="../theme/theme32.xml"/><Relationship Id="rId3" Type="http://schemas.openxmlformats.org/officeDocument/2006/relationships/slideLayout" Target="../slideLayouts/slideLayout332.xml"/><Relationship Id="rId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41.xml"/><Relationship Id="rId2" Type="http://schemas.openxmlformats.org/officeDocument/2006/relationships/slideLayout" Target="../slideLayouts/slideLayout331.xml"/><Relationship Id="rId1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5.xml"/><Relationship Id="rId11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9.xml"/><Relationship Id="rId4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8.xml"/><Relationship Id="rId14" Type="http://schemas.openxmlformats.org/officeDocument/2006/relationships/image" Target="../media/image1.png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Relationship Id="rId14" Type="http://schemas.openxmlformats.org/officeDocument/2006/relationships/image" Target="../media/image9.wmf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theme" Target="../theme/theme34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image" Target="../media/image13.jpeg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2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367.xml"/><Relationship Id="rId7" Type="http://schemas.openxmlformats.org/officeDocument/2006/relationships/slideLayout" Target="../slideLayouts/slideLayout37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66.xml"/><Relationship Id="rId1" Type="http://schemas.openxmlformats.org/officeDocument/2006/relationships/slideLayout" Target="../slideLayouts/slideLayout365.xml"/><Relationship Id="rId6" Type="http://schemas.openxmlformats.org/officeDocument/2006/relationships/slideLayout" Target="../slideLayouts/slideLayout370.xml"/><Relationship Id="rId11" Type="http://schemas.openxmlformats.org/officeDocument/2006/relationships/slideLayout" Target="../slideLayouts/slideLayout375.xml"/><Relationship Id="rId5" Type="http://schemas.openxmlformats.org/officeDocument/2006/relationships/slideLayout" Target="../slideLayouts/slideLayout369.xml"/><Relationship Id="rId10" Type="http://schemas.openxmlformats.org/officeDocument/2006/relationships/slideLayout" Target="../slideLayouts/slideLayout374.xml"/><Relationship Id="rId4" Type="http://schemas.openxmlformats.org/officeDocument/2006/relationships/slideLayout" Target="../slideLayouts/slideLayout368.xml"/><Relationship Id="rId9" Type="http://schemas.openxmlformats.org/officeDocument/2006/relationships/slideLayout" Target="../slideLayouts/slideLayout37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3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378.xml"/><Relationship Id="rId7" Type="http://schemas.openxmlformats.org/officeDocument/2006/relationships/slideLayout" Target="../slideLayouts/slideLayout38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77.xml"/><Relationship Id="rId1" Type="http://schemas.openxmlformats.org/officeDocument/2006/relationships/slideLayout" Target="../slideLayouts/slideLayout376.xml"/><Relationship Id="rId6" Type="http://schemas.openxmlformats.org/officeDocument/2006/relationships/slideLayout" Target="../slideLayouts/slideLayout381.xml"/><Relationship Id="rId11" Type="http://schemas.openxmlformats.org/officeDocument/2006/relationships/slideLayout" Target="../slideLayouts/slideLayout386.xml"/><Relationship Id="rId5" Type="http://schemas.openxmlformats.org/officeDocument/2006/relationships/slideLayout" Target="../slideLayouts/slideLayout380.xml"/><Relationship Id="rId10" Type="http://schemas.openxmlformats.org/officeDocument/2006/relationships/slideLayout" Target="../slideLayouts/slideLayout385.xml"/><Relationship Id="rId4" Type="http://schemas.openxmlformats.org/officeDocument/2006/relationships/slideLayout" Target="../slideLayouts/slideLayout379.xml"/><Relationship Id="rId9" Type="http://schemas.openxmlformats.org/officeDocument/2006/relationships/slideLayout" Target="../slideLayouts/slideLayout38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5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00.xml"/><Relationship Id="rId7" Type="http://schemas.openxmlformats.org/officeDocument/2006/relationships/slideLayout" Target="../slideLayouts/slideLayout40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399.xml"/><Relationship Id="rId1" Type="http://schemas.openxmlformats.org/officeDocument/2006/relationships/slideLayout" Target="../slideLayouts/slideLayout398.xml"/><Relationship Id="rId6" Type="http://schemas.openxmlformats.org/officeDocument/2006/relationships/slideLayout" Target="../slideLayouts/slideLayout403.xml"/><Relationship Id="rId11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402.xml"/><Relationship Id="rId10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401.xml"/><Relationship Id="rId9" Type="http://schemas.openxmlformats.org/officeDocument/2006/relationships/slideLayout" Target="../slideLayouts/slideLayout406.xml"/><Relationship Id="rId14" Type="http://schemas.openxmlformats.org/officeDocument/2006/relationships/image" Target="../media/image17.png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22.xml"/><Relationship Id="rId7" Type="http://schemas.openxmlformats.org/officeDocument/2006/relationships/theme" Target="../theme/theme40.xml"/><Relationship Id="rId2" Type="http://schemas.openxmlformats.org/officeDocument/2006/relationships/slideLayout" Target="../slideLayouts/slideLayout421.xml"/><Relationship Id="rId1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5.xml"/><Relationship Id="rId5" Type="http://schemas.openxmlformats.org/officeDocument/2006/relationships/slideLayout" Target="../slideLayouts/slideLayout424.xml"/><Relationship Id="rId4" Type="http://schemas.openxmlformats.org/officeDocument/2006/relationships/slideLayout" Target="../slideLayouts/slideLayout423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3.xml"/><Relationship Id="rId13" Type="http://schemas.openxmlformats.org/officeDocument/2006/relationships/theme" Target="../theme/theme41.xml"/><Relationship Id="rId3" Type="http://schemas.openxmlformats.org/officeDocument/2006/relationships/slideLayout" Target="../slideLayouts/slideLayout428.xml"/><Relationship Id="rId7" Type="http://schemas.openxmlformats.org/officeDocument/2006/relationships/slideLayout" Target="../slideLayouts/slideLayout432.xml"/><Relationship Id="rId12" Type="http://schemas.openxmlformats.org/officeDocument/2006/relationships/slideLayout" Target="../slideLayouts/slideLayout437.xml"/><Relationship Id="rId2" Type="http://schemas.openxmlformats.org/officeDocument/2006/relationships/slideLayout" Target="../slideLayouts/slideLayout427.xml"/><Relationship Id="rId1" Type="http://schemas.openxmlformats.org/officeDocument/2006/relationships/slideLayout" Target="../slideLayouts/slideLayout426.xml"/><Relationship Id="rId6" Type="http://schemas.openxmlformats.org/officeDocument/2006/relationships/slideLayout" Target="../slideLayouts/slideLayout431.xml"/><Relationship Id="rId11" Type="http://schemas.openxmlformats.org/officeDocument/2006/relationships/slideLayout" Target="../slideLayouts/slideLayout436.xml"/><Relationship Id="rId5" Type="http://schemas.openxmlformats.org/officeDocument/2006/relationships/slideLayout" Target="../slideLayouts/slideLayout430.xml"/><Relationship Id="rId10" Type="http://schemas.openxmlformats.org/officeDocument/2006/relationships/slideLayout" Target="../slideLayouts/slideLayout435.xml"/><Relationship Id="rId4" Type="http://schemas.openxmlformats.org/officeDocument/2006/relationships/slideLayout" Target="../slideLayouts/slideLayout429.xml"/><Relationship Id="rId9" Type="http://schemas.openxmlformats.org/officeDocument/2006/relationships/slideLayout" Target="../slideLayouts/slideLayout434.xml"/><Relationship Id="rId14" Type="http://schemas.openxmlformats.org/officeDocument/2006/relationships/image" Target="../media/image1.png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440.xml"/><Relationship Id="rId7" Type="http://schemas.openxmlformats.org/officeDocument/2006/relationships/slideLayout" Target="../slideLayouts/slideLayout444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39.xml"/><Relationship Id="rId1" Type="http://schemas.openxmlformats.org/officeDocument/2006/relationships/slideLayout" Target="../slideLayouts/slideLayout438.xml"/><Relationship Id="rId6" Type="http://schemas.openxmlformats.org/officeDocument/2006/relationships/slideLayout" Target="../slideLayouts/slideLayout443.xml"/><Relationship Id="rId11" Type="http://schemas.openxmlformats.org/officeDocument/2006/relationships/slideLayout" Target="../slideLayouts/slideLayout448.xml"/><Relationship Id="rId5" Type="http://schemas.openxmlformats.org/officeDocument/2006/relationships/slideLayout" Target="../slideLayouts/slideLayout442.xml"/><Relationship Id="rId10" Type="http://schemas.openxmlformats.org/officeDocument/2006/relationships/slideLayout" Target="../slideLayouts/slideLayout447.xml"/><Relationship Id="rId4" Type="http://schemas.openxmlformats.org/officeDocument/2006/relationships/slideLayout" Target="../slideLayouts/slideLayout441.xml"/><Relationship Id="rId9" Type="http://schemas.openxmlformats.org/officeDocument/2006/relationships/slideLayout" Target="../slideLayouts/slideLayout446.xml"/><Relationship Id="rId14" Type="http://schemas.openxmlformats.org/officeDocument/2006/relationships/image" Target="../media/image9.wmf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6.xml"/><Relationship Id="rId13" Type="http://schemas.openxmlformats.org/officeDocument/2006/relationships/theme" Target="../theme/theme43.xml"/><Relationship Id="rId3" Type="http://schemas.openxmlformats.org/officeDocument/2006/relationships/slideLayout" Target="../slideLayouts/slideLayout451.xml"/><Relationship Id="rId7" Type="http://schemas.openxmlformats.org/officeDocument/2006/relationships/slideLayout" Target="../slideLayouts/slideLayout455.xml"/><Relationship Id="rId12" Type="http://schemas.openxmlformats.org/officeDocument/2006/relationships/slideLayout" Target="../slideLayouts/slideLayout460.xml"/><Relationship Id="rId2" Type="http://schemas.openxmlformats.org/officeDocument/2006/relationships/slideLayout" Target="../slideLayouts/slideLayout450.xml"/><Relationship Id="rId1" Type="http://schemas.openxmlformats.org/officeDocument/2006/relationships/slideLayout" Target="../slideLayouts/slideLayout449.xml"/><Relationship Id="rId6" Type="http://schemas.openxmlformats.org/officeDocument/2006/relationships/slideLayout" Target="../slideLayouts/slideLayout454.xml"/><Relationship Id="rId11" Type="http://schemas.openxmlformats.org/officeDocument/2006/relationships/slideLayout" Target="../slideLayouts/slideLayout459.xml"/><Relationship Id="rId5" Type="http://schemas.openxmlformats.org/officeDocument/2006/relationships/slideLayout" Target="../slideLayouts/slideLayout453.xml"/><Relationship Id="rId10" Type="http://schemas.openxmlformats.org/officeDocument/2006/relationships/slideLayout" Target="../slideLayouts/slideLayout458.xml"/><Relationship Id="rId4" Type="http://schemas.openxmlformats.org/officeDocument/2006/relationships/slideLayout" Target="../slideLayouts/slideLayout452.xml"/><Relationship Id="rId9" Type="http://schemas.openxmlformats.org/officeDocument/2006/relationships/slideLayout" Target="../slideLayouts/slideLayout457.xml"/><Relationship Id="rId14" Type="http://schemas.openxmlformats.org/officeDocument/2006/relationships/image" Target="../media/image13.jpeg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8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463.xml"/><Relationship Id="rId7" Type="http://schemas.openxmlformats.org/officeDocument/2006/relationships/slideLayout" Target="../slideLayouts/slideLayout467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62.xml"/><Relationship Id="rId1" Type="http://schemas.openxmlformats.org/officeDocument/2006/relationships/slideLayout" Target="../slideLayouts/slideLayout461.xml"/><Relationship Id="rId6" Type="http://schemas.openxmlformats.org/officeDocument/2006/relationships/slideLayout" Target="../slideLayouts/slideLayout466.xml"/><Relationship Id="rId11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65.xml"/><Relationship Id="rId10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64.xml"/><Relationship Id="rId9" Type="http://schemas.openxmlformats.org/officeDocument/2006/relationships/slideLayout" Target="../slideLayouts/slideLayout46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9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74.xml"/><Relationship Id="rId7" Type="http://schemas.openxmlformats.org/officeDocument/2006/relationships/slideLayout" Target="../slideLayouts/slideLayout478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73.xml"/><Relationship Id="rId1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7.xml"/><Relationship Id="rId11" Type="http://schemas.openxmlformats.org/officeDocument/2006/relationships/slideLayout" Target="../slideLayouts/slideLayout482.xml"/><Relationship Id="rId5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81.xml"/><Relationship Id="rId4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80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0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485.xml"/><Relationship Id="rId7" Type="http://schemas.openxmlformats.org/officeDocument/2006/relationships/slideLayout" Target="../slideLayouts/slideLayout489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84.xml"/><Relationship Id="rId1" Type="http://schemas.openxmlformats.org/officeDocument/2006/relationships/slideLayout" Target="../slideLayouts/slideLayout483.xml"/><Relationship Id="rId6" Type="http://schemas.openxmlformats.org/officeDocument/2006/relationships/slideLayout" Target="../slideLayouts/slideLayout488.xml"/><Relationship Id="rId11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87.xml"/><Relationship Id="rId10" Type="http://schemas.openxmlformats.org/officeDocument/2006/relationships/slideLayout" Target="../slideLayouts/slideLayout492.xml"/><Relationship Id="rId4" Type="http://schemas.openxmlformats.org/officeDocument/2006/relationships/slideLayout" Target="../slideLayouts/slideLayout486.xml"/><Relationship Id="rId9" Type="http://schemas.openxmlformats.org/officeDocument/2006/relationships/slideLayout" Target="../slideLayouts/slideLayout491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1.xml"/><Relationship Id="rId13" Type="http://schemas.openxmlformats.org/officeDocument/2006/relationships/hyperlink" Target="http://www.uchportal.ru/load/26" TargetMode="External"/><Relationship Id="rId3" Type="http://schemas.openxmlformats.org/officeDocument/2006/relationships/slideLayout" Target="../slideLayouts/slideLayout496.xml"/><Relationship Id="rId7" Type="http://schemas.openxmlformats.org/officeDocument/2006/relationships/slideLayout" Target="../slideLayouts/slideLayout500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495.xml"/><Relationship Id="rId1" Type="http://schemas.openxmlformats.org/officeDocument/2006/relationships/slideLayout" Target="../slideLayouts/slideLayout494.xml"/><Relationship Id="rId6" Type="http://schemas.openxmlformats.org/officeDocument/2006/relationships/slideLayout" Target="../slideLayouts/slideLayout499.xml"/><Relationship Id="rId11" Type="http://schemas.openxmlformats.org/officeDocument/2006/relationships/slideLayout" Target="../slideLayouts/slideLayout504.xml"/><Relationship Id="rId5" Type="http://schemas.openxmlformats.org/officeDocument/2006/relationships/slideLayout" Target="../slideLayouts/slideLayout498.xml"/><Relationship Id="rId10" Type="http://schemas.openxmlformats.org/officeDocument/2006/relationships/slideLayout" Target="../slideLayouts/slideLayout503.xml"/><Relationship Id="rId4" Type="http://schemas.openxmlformats.org/officeDocument/2006/relationships/slideLayout" Target="../slideLayouts/slideLayout497.xml"/><Relationship Id="rId9" Type="http://schemas.openxmlformats.org/officeDocument/2006/relationships/slideLayout" Target="../slideLayouts/slideLayout502.xml"/><Relationship Id="rId14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9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image" Target="../media/image1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5E1261-4C9D-440F-8053-B0B9940156B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479CC7-FCE2-4E40-8C26-47852D271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16" r:id="rId1"/>
    <p:sldLayoutId id="2147485517" r:id="rId2"/>
    <p:sldLayoutId id="2147485518" r:id="rId3"/>
    <p:sldLayoutId id="2147485519" r:id="rId4"/>
    <p:sldLayoutId id="2147485520" r:id="rId5"/>
    <p:sldLayoutId id="2147485521" r:id="rId6"/>
    <p:sldLayoutId id="2147485522" r:id="rId7"/>
    <p:sldLayoutId id="2147485523" r:id="rId8"/>
    <p:sldLayoutId id="2147485524" r:id="rId9"/>
    <p:sldLayoutId id="2147485525" r:id="rId10"/>
    <p:sldLayoutId id="21474855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2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1B5EC4C-7241-4782-94AA-1C00CCE938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82A7555-CFE2-43BE-B3ED-434261332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8" r:id="rId1"/>
    <p:sldLayoutId id="2147485629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2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87F6C0D-42C4-438A-8E91-CF0AAD64D30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999" r:id="rId1"/>
    <p:sldLayoutId id="2147485639" r:id="rId2"/>
    <p:sldLayoutId id="2147485640" r:id="rId3"/>
    <p:sldLayoutId id="2147485641" r:id="rId4"/>
    <p:sldLayoutId id="2147485642" r:id="rId5"/>
    <p:sldLayoutId id="2147485643" r:id="rId6"/>
    <p:sldLayoutId id="2147485644" r:id="rId7"/>
    <p:sldLayoutId id="2147485645" r:id="rId8"/>
    <p:sldLayoutId id="2147485646" r:id="rId9"/>
    <p:sldLayoutId id="2147485647" r:id="rId10"/>
    <p:sldLayoutId id="214748564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F2EC5E-FDB2-41EB-A53D-24A481FD98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8FC409-C27D-4023-BAC0-E61BDACA8E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49" r:id="rId1"/>
    <p:sldLayoutId id="2147485650" r:id="rId2"/>
    <p:sldLayoutId id="2147485651" r:id="rId3"/>
    <p:sldLayoutId id="2147485652" r:id="rId4"/>
    <p:sldLayoutId id="2147485653" r:id="rId5"/>
    <p:sldLayoutId id="2147485654" r:id="rId6"/>
    <p:sldLayoutId id="2147485655" r:id="rId7"/>
    <p:sldLayoutId id="2147485656" r:id="rId8"/>
    <p:sldLayoutId id="2147485657" r:id="rId9"/>
    <p:sldLayoutId id="2147485658" r:id="rId10"/>
    <p:sldLayoutId id="2147485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F008EF-52F3-4065-8AD0-0EA8EBF7315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3F20FD-BFC8-4BAD-B7CC-B89D39DCAB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0" r:id="rId1"/>
    <p:sldLayoutId id="2147486001" r:id="rId2"/>
    <p:sldLayoutId id="2147486002" r:id="rId3"/>
    <p:sldLayoutId id="2147486003" r:id="rId4"/>
    <p:sldLayoutId id="2147486004" r:id="rId5"/>
    <p:sldLayoutId id="2147486005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A322CC1-44AE-46BF-9038-879E416305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2437632-58E6-4988-B5B5-D4EEFB4935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0" r:id="rId1"/>
    <p:sldLayoutId id="2147485661" r:id="rId2"/>
    <p:sldLayoutId id="2147485662" r:id="rId3"/>
    <p:sldLayoutId id="2147485663" r:id="rId4"/>
    <p:sldLayoutId id="2147485664" r:id="rId5"/>
    <p:sldLayoutId id="2147485665" r:id="rId6"/>
    <p:sldLayoutId id="2147485666" r:id="rId7"/>
    <p:sldLayoutId id="2147485667" r:id="rId8"/>
    <p:sldLayoutId id="2147485668" r:id="rId9"/>
    <p:sldLayoutId id="2147485669" r:id="rId10"/>
    <p:sldLayoutId id="2147485670" r:id="rId11"/>
    <p:sldLayoutId id="214748567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EA54329-CC12-4506-8ED6-C4C4811FE9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413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C8E0F2-6C23-42EE-8938-4C945E2BBBE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6" r:id="rId1"/>
    <p:sldLayoutId id="2147485672" r:id="rId2"/>
    <p:sldLayoutId id="2147485673" r:id="rId3"/>
    <p:sldLayoutId id="2147485674" r:id="rId4"/>
    <p:sldLayoutId id="2147485675" r:id="rId5"/>
    <p:sldLayoutId id="2147485676" r:id="rId6"/>
    <p:sldLayoutId id="2147485677" r:id="rId7"/>
    <p:sldLayoutId id="2147485678" r:id="rId8"/>
    <p:sldLayoutId id="2147485679" r:id="rId9"/>
    <p:sldLayoutId id="2147485680" r:id="rId10"/>
    <p:sldLayoutId id="214748568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CD4726F1-983A-4243-870B-8E24610AA86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EF7DBAD-A937-4F1F-A4F4-B94E77756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2" r:id="rId1"/>
    <p:sldLayoutId id="2147485683" r:id="rId2"/>
    <p:sldLayoutId id="2147485684" r:id="rId3"/>
    <p:sldLayoutId id="2147485685" r:id="rId4"/>
    <p:sldLayoutId id="2147485686" r:id="rId5"/>
    <p:sldLayoutId id="2147485687" r:id="rId6"/>
    <p:sldLayoutId id="2147485688" r:id="rId7"/>
    <p:sldLayoutId id="2147485689" r:id="rId8"/>
    <p:sldLayoutId id="2147485690" r:id="rId9"/>
    <p:sldLayoutId id="2147485691" r:id="rId10"/>
    <p:sldLayoutId id="2147485692" r:id="rId11"/>
    <p:sldLayoutId id="214748569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5C96F4-40D2-4F96-ABC2-4A6CAD59CB2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20AE2E-60F6-4CF2-BE92-1B0688220F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4" r:id="rId1"/>
    <p:sldLayoutId id="2147486007" r:id="rId2"/>
    <p:sldLayoutId id="2147485695" r:id="rId3"/>
    <p:sldLayoutId id="2147485696" r:id="rId4"/>
    <p:sldLayoutId id="2147485697" r:id="rId5"/>
    <p:sldLayoutId id="2147485698" r:id="rId6"/>
    <p:sldLayoutId id="2147485699" r:id="rId7"/>
    <p:sldLayoutId id="2147485700" r:id="rId8"/>
    <p:sldLayoutId id="2147485701" r:id="rId9"/>
    <p:sldLayoutId id="2147485702" r:id="rId10"/>
    <p:sldLayoutId id="214748570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C72AD8-4A0F-4403-B4D2-CE3EFE56810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31CDAF-58F1-48C7-8B8C-20992DBBFF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4" r:id="rId1"/>
    <p:sldLayoutId id="2147486008" r:id="rId2"/>
    <p:sldLayoutId id="2147485705" r:id="rId3"/>
    <p:sldLayoutId id="2147485706" r:id="rId4"/>
    <p:sldLayoutId id="2147485707" r:id="rId5"/>
    <p:sldLayoutId id="2147485708" r:id="rId6"/>
    <p:sldLayoutId id="2147485709" r:id="rId7"/>
    <p:sldLayoutId id="2147485710" r:id="rId8"/>
    <p:sldLayoutId id="2147485711" r:id="rId9"/>
    <p:sldLayoutId id="2147485712" r:id="rId10"/>
    <p:sldLayoutId id="214748571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5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940179D-C801-4B79-966F-D9375E2774C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C17922F-EA9E-4354-B986-720D452BF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5714" r:id="rId2"/>
    <p:sldLayoutId id="2147485715" r:id="rId3"/>
    <p:sldLayoutId id="2147485716" r:id="rId4"/>
    <p:sldLayoutId id="2147485717" r:id="rId5"/>
    <p:sldLayoutId id="2147485718" r:id="rId6"/>
    <p:sldLayoutId id="2147485719" r:id="rId7"/>
    <p:sldLayoutId id="2147485720" r:id="rId8"/>
    <p:sldLayoutId id="2147485721" r:id="rId9"/>
    <p:sldLayoutId id="2147485722" r:id="rId10"/>
    <p:sldLayoutId id="214748572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F9268886-0B5F-41E6-8918-402B2BC9475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1A4A8C5-4F4C-4AE2-8CE4-5586C9182A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7" r:id="rId1"/>
    <p:sldLayoutId id="2147485528" r:id="rId2"/>
    <p:sldLayoutId id="2147485529" r:id="rId3"/>
    <p:sldLayoutId id="2147485530" r:id="rId4"/>
    <p:sldLayoutId id="2147485531" r:id="rId5"/>
    <p:sldLayoutId id="2147485532" r:id="rId6"/>
    <p:sldLayoutId id="2147485533" r:id="rId7"/>
    <p:sldLayoutId id="2147485534" r:id="rId8"/>
    <p:sldLayoutId id="2147485535" r:id="rId9"/>
    <p:sldLayoutId id="2147485536" r:id="rId10"/>
    <p:sldLayoutId id="2147485537" r:id="rId11"/>
    <p:sldLayoutId id="2147485538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8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79FB10-79E0-4855-8397-4137AC0D393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10" r:id="rId1"/>
    <p:sldLayoutId id="2147485724" r:id="rId2"/>
    <p:sldLayoutId id="2147485725" r:id="rId3"/>
    <p:sldLayoutId id="2147485726" r:id="rId4"/>
    <p:sldLayoutId id="2147485727" r:id="rId5"/>
    <p:sldLayoutId id="2147485728" r:id="rId6"/>
    <p:sldLayoutId id="2147485729" r:id="rId7"/>
    <p:sldLayoutId id="2147485730" r:id="rId8"/>
    <p:sldLayoutId id="2147485731" r:id="rId9"/>
    <p:sldLayoutId id="2147485732" r:id="rId10"/>
    <p:sldLayoutId id="214748573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35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EFC308-FA5A-49E4-86DB-B129C73CFC01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F73730E-BF31-4DB9-9458-DAE5B16068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4" r:id="rId1"/>
    <p:sldLayoutId id="2147485735" r:id="rId2"/>
    <p:sldLayoutId id="2147485736" r:id="rId3"/>
    <p:sldLayoutId id="2147485737" r:id="rId4"/>
    <p:sldLayoutId id="2147485738" r:id="rId5"/>
    <p:sldLayoutId id="2147485739" r:id="rId6"/>
    <p:sldLayoutId id="2147485740" r:id="rId7"/>
    <p:sldLayoutId id="2147485741" r:id="rId8"/>
    <p:sldLayoutId id="2147485742" r:id="rId9"/>
    <p:sldLayoutId id="2147485743" r:id="rId10"/>
    <p:sldLayoutId id="2147485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F2EB5D-091C-4DFF-A02E-C995F4EF796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9FFB04-61B5-47B5-98B8-D20261518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1" r:id="rId1"/>
    <p:sldLayoutId id="2147486012" r:id="rId2"/>
    <p:sldLayoutId id="2147486013" r:id="rId3"/>
    <p:sldLayoutId id="2147486014" r:id="rId4"/>
    <p:sldLayoutId id="2147486015" r:id="rId5"/>
    <p:sldLayoutId id="2147486016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04F9A96-93C5-4611-9FDE-DDBFFA6638E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2B0E944-831E-40D4-B37E-C0A2E09D4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5" r:id="rId1"/>
    <p:sldLayoutId id="2147485746" r:id="rId2"/>
    <p:sldLayoutId id="2147485747" r:id="rId3"/>
    <p:sldLayoutId id="2147485748" r:id="rId4"/>
    <p:sldLayoutId id="2147485749" r:id="rId5"/>
    <p:sldLayoutId id="2147485750" r:id="rId6"/>
    <p:sldLayoutId id="2147485751" r:id="rId7"/>
    <p:sldLayoutId id="2147485752" r:id="rId8"/>
    <p:sldLayoutId id="2147485753" r:id="rId9"/>
    <p:sldLayoutId id="2147485754" r:id="rId10"/>
    <p:sldLayoutId id="2147485755" r:id="rId11"/>
    <p:sldLayoutId id="214748575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B0CF3A-541D-4D29-A305-E611E3773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629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83583C4-818D-498C-9B5E-B95C57181AB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17" r:id="rId1"/>
    <p:sldLayoutId id="2147485757" r:id="rId2"/>
    <p:sldLayoutId id="2147485758" r:id="rId3"/>
    <p:sldLayoutId id="2147485759" r:id="rId4"/>
    <p:sldLayoutId id="2147485760" r:id="rId5"/>
    <p:sldLayoutId id="2147485761" r:id="rId6"/>
    <p:sldLayoutId id="2147485762" r:id="rId7"/>
    <p:sldLayoutId id="2147485763" r:id="rId8"/>
    <p:sldLayoutId id="2147485764" r:id="rId9"/>
    <p:sldLayoutId id="2147485765" r:id="rId10"/>
    <p:sldLayoutId id="214748576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0F2C63B-0FC0-4362-B8B5-E996909A227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DDE1EDA-BE5F-486E-A900-166551467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ACD26A-D205-4FC7-8016-203E55DA84A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B36F10-50B5-4425-87D1-C4DAA5FE56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9" r:id="rId1"/>
    <p:sldLayoutId id="2147486018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6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3D36AB-348A-4B72-A81D-1F4CB7F4ECC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1B0B17-C042-4053-AE14-C6E331F93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9" r:id="rId1"/>
    <p:sldLayoutId id="214748601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A19CFFC-537C-4676-A46A-E2B6D321AF12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A23E7DE-FFD3-4C61-B272-9703CEF6E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0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4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230641-5FFD-471A-8C38-F2ADD84E9657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21" r:id="rId1"/>
    <p:sldLayoutId id="2147485809" r:id="rId2"/>
    <p:sldLayoutId id="2147485810" r:id="rId3"/>
    <p:sldLayoutId id="2147485811" r:id="rId4"/>
    <p:sldLayoutId id="2147485812" r:id="rId5"/>
    <p:sldLayoutId id="2147485813" r:id="rId6"/>
    <p:sldLayoutId id="2147485814" r:id="rId7"/>
    <p:sldLayoutId id="2147485815" r:id="rId8"/>
    <p:sldLayoutId id="2147485816" r:id="rId9"/>
    <p:sldLayoutId id="2147485817" r:id="rId10"/>
    <p:sldLayoutId id="214748581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040F0A46-EEA8-4DA1-BDE5-627283ADDC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F9350760-8C79-4496-A545-B11D84496E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63" r:id="rId1"/>
    <p:sldLayoutId id="2147485564" r:id="rId2"/>
    <p:sldLayoutId id="2147485565" r:id="rId3"/>
    <p:sldLayoutId id="2147485566" r:id="rId4"/>
    <p:sldLayoutId id="2147485567" r:id="rId5"/>
    <p:sldLayoutId id="2147485568" r:id="rId6"/>
    <p:sldLayoutId id="2147485569" r:id="rId7"/>
    <p:sldLayoutId id="2147485570" r:id="rId8"/>
    <p:sldLayoutId id="2147485571" r:id="rId9"/>
    <p:sldLayoutId id="2147485572" r:id="rId10"/>
    <p:sldLayoutId id="2147485573" r:id="rId11"/>
    <p:sldLayoutId id="2147485574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7D955-D916-4171-B3E9-62B62C2691C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0F9F5-4A1E-4686-AA38-CEEB76D2B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820" r:id="rId2"/>
    <p:sldLayoutId id="2147485821" r:id="rId3"/>
    <p:sldLayoutId id="2147485822" r:id="rId4"/>
    <p:sldLayoutId id="2147485823" r:id="rId5"/>
    <p:sldLayoutId id="2147485824" r:id="rId6"/>
    <p:sldLayoutId id="2147485825" r:id="rId7"/>
    <p:sldLayoutId id="2147485826" r:id="rId8"/>
    <p:sldLayoutId id="2147485827" r:id="rId9"/>
    <p:sldLayoutId id="2147485828" r:id="rId10"/>
    <p:sldLayoutId id="21474858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7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341F8-8278-4635-A57B-C1877BD7C49E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D25AC-FCFC-4854-AE40-3EB071D8A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998FD402-E901-4DDB-862D-F07C8674B94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571D4CD-ED20-4DC2-BDFA-06EACBA38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0" r:id="rId1"/>
    <p:sldLayoutId id="2147485831" r:id="rId2"/>
    <p:sldLayoutId id="2147485832" r:id="rId3"/>
    <p:sldLayoutId id="2147485833" r:id="rId4"/>
    <p:sldLayoutId id="2147485834" r:id="rId5"/>
    <p:sldLayoutId id="2147485835" r:id="rId6"/>
    <p:sldLayoutId id="2147485836" r:id="rId7"/>
    <p:sldLayoutId id="2147485837" r:id="rId8"/>
    <p:sldLayoutId id="2147485838" r:id="rId9"/>
    <p:sldLayoutId id="2147485839" r:id="rId10"/>
    <p:sldLayoutId id="2147485840" r:id="rId11"/>
    <p:sldLayoutId id="2147485841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F23EB7-9640-46BA-8451-6431D27DFA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845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398CEBF-3346-441C-8B33-93B648DF8BA3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28" r:id="rId1"/>
    <p:sldLayoutId id="2147485842" r:id="rId2"/>
    <p:sldLayoutId id="2147485843" r:id="rId3"/>
    <p:sldLayoutId id="2147485844" r:id="rId4"/>
    <p:sldLayoutId id="2147485845" r:id="rId5"/>
    <p:sldLayoutId id="2147485846" r:id="rId6"/>
    <p:sldLayoutId id="2147485847" r:id="rId7"/>
    <p:sldLayoutId id="2147485848" r:id="rId8"/>
    <p:sldLayoutId id="2147485849" r:id="rId9"/>
    <p:sldLayoutId id="2147485850" r:id="rId10"/>
    <p:sldLayoutId id="2147485851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924B532-6A2E-49A8-9D08-8574A92EC5F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3ED52954-8768-4F10-973A-1EBFA6319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2" r:id="rId1"/>
    <p:sldLayoutId id="2147485853" r:id="rId2"/>
    <p:sldLayoutId id="2147485854" r:id="rId3"/>
    <p:sldLayoutId id="2147485855" r:id="rId4"/>
    <p:sldLayoutId id="2147485856" r:id="rId5"/>
    <p:sldLayoutId id="2147485857" r:id="rId6"/>
    <p:sldLayoutId id="2147485858" r:id="rId7"/>
    <p:sldLayoutId id="2147485859" r:id="rId8"/>
    <p:sldLayoutId id="2147485860" r:id="rId9"/>
    <p:sldLayoutId id="2147485861" r:id="rId10"/>
    <p:sldLayoutId id="2147485862" r:id="rId11"/>
    <p:sldLayoutId id="2147485863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920E7E-E36B-4B7C-985E-F092EDDC353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F4F03E-DEA7-4BD7-8953-31B2ECA105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6029" r:id="rId2"/>
    <p:sldLayoutId id="2147485865" r:id="rId3"/>
    <p:sldLayoutId id="2147485866" r:id="rId4"/>
    <p:sldLayoutId id="2147485867" r:id="rId5"/>
    <p:sldLayoutId id="2147485868" r:id="rId6"/>
    <p:sldLayoutId id="2147485869" r:id="rId7"/>
    <p:sldLayoutId id="2147485870" r:id="rId8"/>
    <p:sldLayoutId id="2147485871" r:id="rId9"/>
    <p:sldLayoutId id="2147485872" r:id="rId10"/>
    <p:sldLayoutId id="214748587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89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FF8ECC-9C17-4431-9545-97DB5306E03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B084D1-AC48-433F-8F68-A8474A077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74" r:id="rId1"/>
    <p:sldLayoutId id="2147486030" r:id="rId2"/>
    <p:sldLayoutId id="2147485875" r:id="rId3"/>
    <p:sldLayoutId id="2147485876" r:id="rId4"/>
    <p:sldLayoutId id="2147485877" r:id="rId5"/>
    <p:sldLayoutId id="2147485878" r:id="rId6"/>
    <p:sldLayoutId id="2147485879" r:id="rId7"/>
    <p:sldLayoutId id="2147485880" r:id="rId8"/>
    <p:sldLayoutId id="2147485881" r:id="rId9"/>
    <p:sldLayoutId id="2147485882" r:id="rId10"/>
    <p:sldLayoutId id="2147485883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2E83DDC-3767-4F3B-B15A-B9869FBC0FA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A8E02650-F4ED-4BF4-856A-2AA33EFE94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1" r:id="rId1"/>
    <p:sldLayoutId id="2147485884" r:id="rId2"/>
    <p:sldLayoutId id="2147485885" r:id="rId3"/>
    <p:sldLayoutId id="2147485886" r:id="rId4"/>
    <p:sldLayoutId id="2147485887" r:id="rId5"/>
    <p:sldLayoutId id="2147485888" r:id="rId6"/>
    <p:sldLayoutId id="2147485889" r:id="rId7"/>
    <p:sldLayoutId id="2147485890" r:id="rId8"/>
    <p:sldLayoutId id="2147485891" r:id="rId9"/>
    <p:sldLayoutId id="2147485892" r:id="rId10"/>
    <p:sldLayoutId id="214748589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5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0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78881A-7500-41D8-81C7-3F248B5B902A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32" r:id="rId1"/>
    <p:sldLayoutId id="2147485894" r:id="rId2"/>
    <p:sldLayoutId id="2147485895" r:id="rId3"/>
    <p:sldLayoutId id="2147485896" r:id="rId4"/>
    <p:sldLayoutId id="2147485897" r:id="rId5"/>
    <p:sldLayoutId id="2147485898" r:id="rId6"/>
    <p:sldLayoutId id="2147485899" r:id="rId7"/>
    <p:sldLayoutId id="2147485900" r:id="rId8"/>
    <p:sldLayoutId id="2147485901" r:id="rId9"/>
    <p:sldLayoutId id="2147485902" r:id="rId10"/>
    <p:sldLayoutId id="2147485903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7DD71B-D109-4B95-B36C-B79F53A271F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F60C3F-D2FD-4570-8AC6-EEF446A05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04" r:id="rId1"/>
    <p:sldLayoutId id="2147485905" r:id="rId2"/>
    <p:sldLayoutId id="2147485906" r:id="rId3"/>
    <p:sldLayoutId id="2147485907" r:id="rId4"/>
    <p:sldLayoutId id="2147485908" r:id="rId5"/>
    <p:sldLayoutId id="2147485909" r:id="rId6"/>
    <p:sldLayoutId id="2147485910" r:id="rId7"/>
    <p:sldLayoutId id="2147485911" r:id="rId8"/>
    <p:sldLayoutId id="2147485912" r:id="rId9"/>
    <p:sldLayoutId id="2147485913" r:id="rId10"/>
    <p:sldLayoutId id="2147485914" r:id="rId11"/>
  </p:sldLayoutIdLst>
  <p:transition spd="med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5B0B8C-631A-43BF-9934-92BA76735EB0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48854-8C85-4346-839C-E6D306B1A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89" r:id="rId1"/>
    <p:sldLayoutId id="2147485990" r:id="rId2"/>
    <p:sldLayoutId id="2147485991" r:id="rId3"/>
    <p:sldLayoutId id="2147485992" r:id="rId4"/>
    <p:sldLayoutId id="2147485993" r:id="rId5"/>
    <p:sldLayoutId id="2147485994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10189-7973-4A70-8A3C-504AF64F06E8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566458-1293-42C2-BAC1-C331E07CFF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3" r:id="rId1"/>
    <p:sldLayoutId id="2147486034" r:id="rId2"/>
    <p:sldLayoutId id="2147486035" r:id="rId3"/>
    <p:sldLayoutId id="2147486036" r:id="rId4"/>
    <p:sldLayoutId id="2147486037" r:id="rId5"/>
    <p:sldLayoutId id="2147486038" r:id="rId6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02876576-4BB8-4E58-A9EC-A4512599DA0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EFD885E6-BA0F-4F66-B188-4F5030CAD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920" r:id="rId6"/>
    <p:sldLayoutId id="2147485921" r:id="rId7"/>
    <p:sldLayoutId id="2147485922" r:id="rId8"/>
    <p:sldLayoutId id="2147485923" r:id="rId9"/>
    <p:sldLayoutId id="2147485924" r:id="rId10"/>
    <p:sldLayoutId id="2147485925" r:id="rId11"/>
    <p:sldLayoutId id="214748592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875EA38-EE22-4370-B82B-ACF13516A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5061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1C306B-63FB-43CF-AA1F-B7355BDE2154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39" r:id="rId1"/>
    <p:sldLayoutId id="2147485927" r:id="rId2"/>
    <p:sldLayoutId id="2147485928" r:id="rId3"/>
    <p:sldLayoutId id="2147485929" r:id="rId4"/>
    <p:sldLayoutId id="2147485930" r:id="rId5"/>
    <p:sldLayoutId id="2147485931" r:id="rId6"/>
    <p:sldLayoutId id="2147485932" r:id="rId7"/>
    <p:sldLayoutId id="2147485933" r:id="rId8"/>
    <p:sldLayoutId id="2147485934" r:id="rId9"/>
    <p:sldLayoutId id="2147485935" r:id="rId10"/>
    <p:sldLayoutId id="214748593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E9C86E84-9786-4686-9992-F6AF1F7C5CC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AD38A830-E0FE-48F6-8E36-7F3DD959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7" r:id="rId1"/>
    <p:sldLayoutId id="2147485938" r:id="rId2"/>
    <p:sldLayoutId id="2147485939" r:id="rId3"/>
    <p:sldLayoutId id="2147485940" r:id="rId4"/>
    <p:sldLayoutId id="2147485941" r:id="rId5"/>
    <p:sldLayoutId id="2147485942" r:id="rId6"/>
    <p:sldLayoutId id="2147485943" r:id="rId7"/>
    <p:sldLayoutId id="2147485944" r:id="rId8"/>
    <p:sldLayoutId id="2147485945" r:id="rId9"/>
    <p:sldLayoutId id="2147485946" r:id="rId10"/>
    <p:sldLayoutId id="2147485947" r:id="rId11"/>
    <p:sldLayoutId id="214748594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710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19C5B9-8336-43C3-B7EC-06774200ED3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7BB9B8-9DF4-473F-8B76-8A8273E4A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9" r:id="rId1"/>
    <p:sldLayoutId id="2147486040" r:id="rId2"/>
    <p:sldLayoutId id="2147485950" r:id="rId3"/>
    <p:sldLayoutId id="2147485951" r:id="rId4"/>
    <p:sldLayoutId id="2147485952" r:id="rId5"/>
    <p:sldLayoutId id="2147485953" r:id="rId6"/>
    <p:sldLayoutId id="2147485954" r:id="rId7"/>
    <p:sldLayoutId id="2147485955" r:id="rId8"/>
    <p:sldLayoutId id="2147485956" r:id="rId9"/>
    <p:sldLayoutId id="2147485957" r:id="rId10"/>
    <p:sldLayoutId id="214748595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0CD1E7-E21E-4421-9272-AE82AE35B1F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5F8B76-D47D-46F6-96DC-7F5092FFB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9" r:id="rId1"/>
    <p:sldLayoutId id="2147486041" r:id="rId2"/>
    <p:sldLayoutId id="2147485960" r:id="rId3"/>
    <p:sldLayoutId id="2147485961" r:id="rId4"/>
    <p:sldLayoutId id="2147485962" r:id="rId5"/>
    <p:sldLayoutId id="2147485963" r:id="rId6"/>
    <p:sldLayoutId id="2147485964" r:id="rId7"/>
    <p:sldLayoutId id="2147485965" r:id="rId8"/>
    <p:sldLayoutId id="2147485966" r:id="rId9"/>
    <p:sldLayoutId id="2147485967" r:id="rId10"/>
    <p:sldLayoutId id="214748596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15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37A49576-6909-4AE6-A5FD-333A41BD862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5AC6CD59-D936-4A8D-BC5C-B805A282F0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42" r:id="rId1"/>
    <p:sldLayoutId id="2147485969" r:id="rId2"/>
    <p:sldLayoutId id="2147485970" r:id="rId3"/>
    <p:sldLayoutId id="2147485971" r:id="rId4"/>
    <p:sldLayoutId id="2147485972" r:id="rId5"/>
    <p:sldLayoutId id="2147485973" r:id="rId6"/>
    <p:sldLayoutId id="2147485974" r:id="rId7"/>
    <p:sldLayoutId id="2147485975" r:id="rId8"/>
    <p:sldLayoutId id="2147485976" r:id="rId9"/>
    <p:sldLayoutId id="2147485977" r:id="rId10"/>
    <p:sldLayoutId id="214748597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Rectangle 46"/>
          <p:cNvSpPr>
            <a:spLocks noChangeArrowheads="1"/>
          </p:cNvSpPr>
          <p:nvPr/>
        </p:nvSpPr>
        <p:spPr bwMode="auto">
          <a:xfrm flipH="1">
            <a:off x="2087563" y="6453188"/>
            <a:ext cx="6948487" cy="360362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rot="5400000" flipH="1">
            <a:off x="1727994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 flipH="1">
            <a:off x="2051050" y="6453188"/>
            <a:ext cx="71438" cy="360362"/>
          </a:xfrm>
          <a:prstGeom prst="rect">
            <a:avLst/>
          </a:prstGeom>
          <a:solidFill>
            <a:srgbClr val="E3741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0181" name="Rectangle 5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43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Презентация</a:t>
            </a: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1588" y="188913"/>
            <a:ext cx="9142412" cy="714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3" name="Line 129"/>
          <p:cNvSpPr>
            <a:spLocks noChangeShapeType="1"/>
          </p:cNvSpPr>
          <p:nvPr/>
        </p:nvSpPr>
        <p:spPr bwMode="auto">
          <a:xfrm rot="5400000" flipH="1">
            <a:off x="-72231" y="6633369"/>
            <a:ext cx="360362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07950" y="306388"/>
            <a:ext cx="8567738" cy="98425"/>
          </a:xfrm>
          <a:prstGeom prst="rect">
            <a:avLst/>
          </a:prstGeom>
          <a:solidFill>
            <a:srgbClr val="007BC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1155" name="Line 131"/>
          <p:cNvSpPr>
            <a:spLocks noChangeShapeType="1"/>
          </p:cNvSpPr>
          <p:nvPr/>
        </p:nvSpPr>
        <p:spPr bwMode="auto">
          <a:xfrm flipH="1">
            <a:off x="107950" y="260350"/>
            <a:ext cx="8640763" cy="0"/>
          </a:xfrm>
          <a:prstGeom prst="line">
            <a:avLst/>
          </a:prstGeom>
          <a:noFill/>
          <a:ln w="15875">
            <a:solidFill>
              <a:srgbClr val="71C4F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6" name="Picture 132" descr="rabot">
            <a:hlinkClick r:id="rId13"/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79388" y="0"/>
            <a:ext cx="1225550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" name="Rectangle 13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807E6E5-EF65-445C-8115-C5E1B4BC43F6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043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1A396C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44E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44E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44E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44E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44E9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B00F1025-F12F-426B-9400-CB6954AE354C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6085061-5D4F-47B7-9B49-468BEE618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75" r:id="rId1"/>
    <p:sldLayoutId id="2147485576" r:id="rId2"/>
    <p:sldLayoutId id="2147485577" r:id="rId3"/>
    <p:sldLayoutId id="2147485578" r:id="rId4"/>
    <p:sldLayoutId id="2147485579" r:id="rId5"/>
    <p:sldLayoutId id="2147485580" r:id="rId6"/>
    <p:sldLayoutId id="2147485581" r:id="rId7"/>
    <p:sldLayoutId id="2147485582" r:id="rId8"/>
    <p:sldLayoutId id="2147485583" r:id="rId9"/>
    <p:sldLayoutId id="2147485584" r:id="rId10"/>
    <p:sldLayoutId id="2147485585" r:id="rId11"/>
    <p:sldLayoutId id="2147485586" r:id="rId12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E6A66C-5B4C-482C-93D8-7604C4B2E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381000" y="0"/>
            <a:ext cx="762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66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197" name="Group 11"/>
          <p:cNvGrpSpPr>
            <a:grpSpLocks/>
          </p:cNvGrpSpPr>
          <p:nvPr/>
        </p:nvGrpSpPr>
        <p:grpSpPr bwMode="auto">
          <a:xfrm>
            <a:off x="228600" y="152400"/>
            <a:ext cx="982663" cy="836613"/>
            <a:chOff x="3552" y="2784"/>
            <a:chExt cx="619" cy="527"/>
          </a:xfrm>
        </p:grpSpPr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3586" y="2784"/>
              <a:ext cx="95" cy="123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8" y="105"/>
                </a:cxn>
                <a:cxn ang="0">
                  <a:pos x="62" y="85"/>
                </a:cxn>
                <a:cxn ang="0">
                  <a:pos x="46" y="62"/>
                </a:cxn>
                <a:cxn ang="0">
                  <a:pos x="30" y="33"/>
                </a:cxn>
                <a:cxn ang="0">
                  <a:pos x="24" y="6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14" y="2"/>
                </a:cxn>
                <a:cxn ang="0">
                  <a:pos x="3" y="6"/>
                </a:cxn>
                <a:cxn ang="0">
                  <a:pos x="0" y="6"/>
                </a:cxn>
                <a:cxn ang="0">
                  <a:pos x="0" y="11"/>
                </a:cxn>
                <a:cxn ang="0">
                  <a:pos x="11" y="29"/>
                </a:cxn>
                <a:cxn ang="0">
                  <a:pos x="27" y="60"/>
                </a:cxn>
                <a:cxn ang="0">
                  <a:pos x="43" y="85"/>
                </a:cxn>
                <a:cxn ang="0">
                  <a:pos x="76" y="116"/>
                </a:cxn>
                <a:cxn ang="0">
                  <a:pos x="84" y="123"/>
                </a:cxn>
                <a:cxn ang="0">
                  <a:pos x="95" y="121"/>
                </a:cxn>
                <a:cxn ang="0">
                  <a:pos x="92" y="114"/>
                </a:cxn>
              </a:cxnLst>
              <a:rect l="0" t="0" r="r" b="b"/>
              <a:pathLst>
                <a:path w="95" h="123">
                  <a:moveTo>
                    <a:pt x="92" y="114"/>
                  </a:moveTo>
                  <a:lnTo>
                    <a:pt x="78" y="105"/>
                  </a:lnTo>
                  <a:lnTo>
                    <a:pt x="62" y="85"/>
                  </a:lnTo>
                  <a:lnTo>
                    <a:pt x="46" y="62"/>
                  </a:lnTo>
                  <a:lnTo>
                    <a:pt x="30" y="33"/>
                  </a:lnTo>
                  <a:lnTo>
                    <a:pt x="24" y="6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4" y="2"/>
                  </a:lnTo>
                  <a:lnTo>
                    <a:pt x="3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11" y="29"/>
                  </a:lnTo>
                  <a:lnTo>
                    <a:pt x="27" y="60"/>
                  </a:lnTo>
                  <a:lnTo>
                    <a:pt x="43" y="85"/>
                  </a:lnTo>
                  <a:lnTo>
                    <a:pt x="76" y="116"/>
                  </a:lnTo>
                  <a:lnTo>
                    <a:pt x="84" y="123"/>
                  </a:lnTo>
                  <a:lnTo>
                    <a:pt x="95" y="121"/>
                  </a:lnTo>
                  <a:lnTo>
                    <a:pt x="92" y="114"/>
                  </a:lnTo>
                </a:path>
              </a:pathLst>
            </a:custGeom>
            <a:solidFill>
              <a:srgbClr val="AC3D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3552" y="2784"/>
              <a:ext cx="619" cy="527"/>
            </a:xfrm>
            <a:custGeom>
              <a:avLst/>
              <a:gdLst/>
              <a:ahLst/>
              <a:cxnLst>
                <a:cxn ang="0">
                  <a:pos x="78" y="128"/>
                </a:cxn>
                <a:cxn ang="0">
                  <a:pos x="13" y="193"/>
                </a:cxn>
                <a:cxn ang="0">
                  <a:pos x="0" y="229"/>
                </a:cxn>
                <a:cxn ang="0">
                  <a:pos x="16" y="224"/>
                </a:cxn>
                <a:cxn ang="0">
                  <a:pos x="3" y="256"/>
                </a:cxn>
                <a:cxn ang="0">
                  <a:pos x="32" y="372"/>
                </a:cxn>
                <a:cxn ang="0">
                  <a:pos x="70" y="433"/>
                </a:cxn>
                <a:cxn ang="0">
                  <a:pos x="92" y="397"/>
                </a:cxn>
                <a:cxn ang="0">
                  <a:pos x="124" y="388"/>
                </a:cxn>
                <a:cxn ang="0">
                  <a:pos x="151" y="453"/>
                </a:cxn>
                <a:cxn ang="0">
                  <a:pos x="173" y="448"/>
                </a:cxn>
                <a:cxn ang="0">
                  <a:pos x="238" y="527"/>
                </a:cxn>
                <a:cxn ang="0">
                  <a:pos x="249" y="435"/>
                </a:cxn>
                <a:cxn ang="0">
                  <a:pos x="262" y="433"/>
                </a:cxn>
                <a:cxn ang="0">
                  <a:pos x="276" y="381"/>
                </a:cxn>
                <a:cxn ang="0">
                  <a:pos x="324" y="401"/>
                </a:cxn>
                <a:cxn ang="0">
                  <a:pos x="373" y="473"/>
                </a:cxn>
                <a:cxn ang="0">
                  <a:pos x="378" y="457"/>
                </a:cxn>
                <a:cxn ang="0">
                  <a:pos x="408" y="455"/>
                </a:cxn>
                <a:cxn ang="0">
                  <a:pos x="421" y="435"/>
                </a:cxn>
                <a:cxn ang="0">
                  <a:pos x="462" y="430"/>
                </a:cxn>
                <a:cxn ang="0">
                  <a:pos x="505" y="455"/>
                </a:cxn>
                <a:cxn ang="0">
                  <a:pos x="538" y="450"/>
                </a:cxn>
                <a:cxn ang="0">
                  <a:pos x="548" y="441"/>
                </a:cxn>
                <a:cxn ang="0">
                  <a:pos x="519" y="386"/>
                </a:cxn>
                <a:cxn ang="0">
                  <a:pos x="516" y="372"/>
                </a:cxn>
                <a:cxn ang="0">
                  <a:pos x="489" y="325"/>
                </a:cxn>
                <a:cxn ang="0">
                  <a:pos x="508" y="303"/>
                </a:cxn>
                <a:cxn ang="0">
                  <a:pos x="548" y="294"/>
                </a:cxn>
                <a:cxn ang="0">
                  <a:pos x="548" y="282"/>
                </a:cxn>
                <a:cxn ang="0">
                  <a:pos x="513" y="278"/>
                </a:cxn>
                <a:cxn ang="0">
                  <a:pos x="424" y="224"/>
                </a:cxn>
                <a:cxn ang="0">
                  <a:pos x="432" y="211"/>
                </a:cxn>
                <a:cxn ang="0">
                  <a:pos x="457" y="204"/>
                </a:cxn>
                <a:cxn ang="0">
                  <a:pos x="513" y="193"/>
                </a:cxn>
                <a:cxn ang="0">
                  <a:pos x="538" y="202"/>
                </a:cxn>
                <a:cxn ang="0">
                  <a:pos x="532" y="179"/>
                </a:cxn>
                <a:cxn ang="0">
                  <a:pos x="573" y="166"/>
                </a:cxn>
                <a:cxn ang="0">
                  <a:pos x="619" y="128"/>
                </a:cxn>
                <a:cxn ang="0">
                  <a:pos x="562" y="141"/>
                </a:cxn>
                <a:cxn ang="0">
                  <a:pos x="538" y="112"/>
                </a:cxn>
                <a:cxn ang="0">
                  <a:pos x="519" y="110"/>
                </a:cxn>
                <a:cxn ang="0">
                  <a:pos x="492" y="92"/>
                </a:cxn>
                <a:cxn ang="0">
                  <a:pos x="519" y="52"/>
                </a:cxn>
                <a:cxn ang="0">
                  <a:pos x="497" y="54"/>
                </a:cxn>
                <a:cxn ang="0">
                  <a:pos x="424" y="72"/>
                </a:cxn>
                <a:cxn ang="0">
                  <a:pos x="348" y="59"/>
                </a:cxn>
                <a:cxn ang="0">
                  <a:pos x="348" y="43"/>
                </a:cxn>
                <a:cxn ang="0">
                  <a:pos x="386" y="27"/>
                </a:cxn>
                <a:cxn ang="0">
                  <a:pos x="397" y="5"/>
                </a:cxn>
                <a:cxn ang="0">
                  <a:pos x="346" y="9"/>
                </a:cxn>
                <a:cxn ang="0">
                  <a:pos x="284" y="5"/>
                </a:cxn>
                <a:cxn ang="0">
                  <a:pos x="251" y="20"/>
                </a:cxn>
                <a:cxn ang="0">
                  <a:pos x="257" y="7"/>
                </a:cxn>
                <a:cxn ang="0">
                  <a:pos x="240" y="3"/>
                </a:cxn>
                <a:cxn ang="0">
                  <a:pos x="154" y="34"/>
                </a:cxn>
                <a:cxn ang="0">
                  <a:pos x="119" y="83"/>
                </a:cxn>
              </a:cxnLst>
              <a:rect l="0" t="0" r="r" b="b"/>
              <a:pathLst>
                <a:path w="619" h="527">
                  <a:moveTo>
                    <a:pt x="113" y="108"/>
                  </a:moveTo>
                  <a:lnTo>
                    <a:pt x="103" y="112"/>
                  </a:lnTo>
                  <a:lnTo>
                    <a:pt x="78" y="128"/>
                  </a:lnTo>
                  <a:lnTo>
                    <a:pt x="59" y="141"/>
                  </a:lnTo>
                  <a:lnTo>
                    <a:pt x="32" y="166"/>
                  </a:lnTo>
                  <a:lnTo>
                    <a:pt x="13" y="193"/>
                  </a:lnTo>
                  <a:lnTo>
                    <a:pt x="0" y="215"/>
                  </a:lnTo>
                  <a:lnTo>
                    <a:pt x="0" y="224"/>
                  </a:lnTo>
                  <a:lnTo>
                    <a:pt x="0" y="229"/>
                  </a:lnTo>
                  <a:lnTo>
                    <a:pt x="8" y="224"/>
                  </a:lnTo>
                  <a:lnTo>
                    <a:pt x="13" y="224"/>
                  </a:lnTo>
                  <a:lnTo>
                    <a:pt x="16" y="224"/>
                  </a:lnTo>
                  <a:lnTo>
                    <a:pt x="19" y="229"/>
                  </a:lnTo>
                  <a:lnTo>
                    <a:pt x="16" y="233"/>
                  </a:lnTo>
                  <a:lnTo>
                    <a:pt x="3" y="256"/>
                  </a:lnTo>
                  <a:lnTo>
                    <a:pt x="0" y="291"/>
                  </a:lnTo>
                  <a:lnTo>
                    <a:pt x="13" y="336"/>
                  </a:lnTo>
                  <a:lnTo>
                    <a:pt x="32" y="372"/>
                  </a:lnTo>
                  <a:lnTo>
                    <a:pt x="49" y="390"/>
                  </a:lnTo>
                  <a:lnTo>
                    <a:pt x="62" y="408"/>
                  </a:lnTo>
                  <a:lnTo>
                    <a:pt x="70" y="433"/>
                  </a:lnTo>
                  <a:lnTo>
                    <a:pt x="78" y="430"/>
                  </a:lnTo>
                  <a:lnTo>
                    <a:pt x="86" y="410"/>
                  </a:lnTo>
                  <a:lnTo>
                    <a:pt x="92" y="397"/>
                  </a:lnTo>
                  <a:lnTo>
                    <a:pt x="100" y="386"/>
                  </a:lnTo>
                  <a:lnTo>
                    <a:pt x="111" y="381"/>
                  </a:lnTo>
                  <a:lnTo>
                    <a:pt x="124" y="388"/>
                  </a:lnTo>
                  <a:lnTo>
                    <a:pt x="132" y="401"/>
                  </a:lnTo>
                  <a:lnTo>
                    <a:pt x="138" y="433"/>
                  </a:lnTo>
                  <a:lnTo>
                    <a:pt x="151" y="453"/>
                  </a:lnTo>
                  <a:lnTo>
                    <a:pt x="159" y="464"/>
                  </a:lnTo>
                  <a:lnTo>
                    <a:pt x="165" y="459"/>
                  </a:lnTo>
                  <a:lnTo>
                    <a:pt x="173" y="448"/>
                  </a:lnTo>
                  <a:lnTo>
                    <a:pt x="184" y="468"/>
                  </a:lnTo>
                  <a:lnTo>
                    <a:pt x="197" y="489"/>
                  </a:lnTo>
                  <a:lnTo>
                    <a:pt x="238" y="527"/>
                  </a:lnTo>
                  <a:lnTo>
                    <a:pt x="232" y="500"/>
                  </a:lnTo>
                  <a:lnTo>
                    <a:pt x="235" y="473"/>
                  </a:lnTo>
                  <a:lnTo>
                    <a:pt x="249" y="435"/>
                  </a:lnTo>
                  <a:lnTo>
                    <a:pt x="249" y="433"/>
                  </a:lnTo>
                  <a:lnTo>
                    <a:pt x="257" y="435"/>
                  </a:lnTo>
                  <a:lnTo>
                    <a:pt x="262" y="433"/>
                  </a:lnTo>
                  <a:lnTo>
                    <a:pt x="262" y="412"/>
                  </a:lnTo>
                  <a:lnTo>
                    <a:pt x="265" y="397"/>
                  </a:lnTo>
                  <a:lnTo>
                    <a:pt x="276" y="381"/>
                  </a:lnTo>
                  <a:lnTo>
                    <a:pt x="289" y="377"/>
                  </a:lnTo>
                  <a:lnTo>
                    <a:pt x="297" y="377"/>
                  </a:lnTo>
                  <a:lnTo>
                    <a:pt x="324" y="401"/>
                  </a:lnTo>
                  <a:lnTo>
                    <a:pt x="343" y="426"/>
                  </a:lnTo>
                  <a:lnTo>
                    <a:pt x="365" y="459"/>
                  </a:lnTo>
                  <a:lnTo>
                    <a:pt x="373" y="473"/>
                  </a:lnTo>
                  <a:lnTo>
                    <a:pt x="375" y="473"/>
                  </a:lnTo>
                  <a:lnTo>
                    <a:pt x="378" y="468"/>
                  </a:lnTo>
                  <a:lnTo>
                    <a:pt x="378" y="457"/>
                  </a:lnTo>
                  <a:lnTo>
                    <a:pt x="384" y="453"/>
                  </a:lnTo>
                  <a:lnTo>
                    <a:pt x="394" y="450"/>
                  </a:lnTo>
                  <a:lnTo>
                    <a:pt x="408" y="455"/>
                  </a:lnTo>
                  <a:lnTo>
                    <a:pt x="413" y="453"/>
                  </a:lnTo>
                  <a:lnTo>
                    <a:pt x="416" y="450"/>
                  </a:lnTo>
                  <a:lnTo>
                    <a:pt x="421" y="435"/>
                  </a:lnTo>
                  <a:lnTo>
                    <a:pt x="432" y="430"/>
                  </a:lnTo>
                  <a:lnTo>
                    <a:pt x="448" y="428"/>
                  </a:lnTo>
                  <a:lnTo>
                    <a:pt x="462" y="430"/>
                  </a:lnTo>
                  <a:lnTo>
                    <a:pt x="494" y="450"/>
                  </a:lnTo>
                  <a:lnTo>
                    <a:pt x="500" y="455"/>
                  </a:lnTo>
                  <a:lnTo>
                    <a:pt x="505" y="455"/>
                  </a:lnTo>
                  <a:lnTo>
                    <a:pt x="513" y="444"/>
                  </a:lnTo>
                  <a:lnTo>
                    <a:pt x="519" y="444"/>
                  </a:lnTo>
                  <a:lnTo>
                    <a:pt x="538" y="450"/>
                  </a:lnTo>
                  <a:lnTo>
                    <a:pt x="551" y="455"/>
                  </a:lnTo>
                  <a:lnTo>
                    <a:pt x="567" y="464"/>
                  </a:lnTo>
                  <a:lnTo>
                    <a:pt x="548" y="441"/>
                  </a:lnTo>
                  <a:lnTo>
                    <a:pt x="527" y="415"/>
                  </a:lnTo>
                  <a:lnTo>
                    <a:pt x="513" y="392"/>
                  </a:lnTo>
                  <a:lnTo>
                    <a:pt x="519" y="386"/>
                  </a:lnTo>
                  <a:lnTo>
                    <a:pt x="527" y="386"/>
                  </a:lnTo>
                  <a:lnTo>
                    <a:pt x="527" y="381"/>
                  </a:lnTo>
                  <a:lnTo>
                    <a:pt x="516" y="372"/>
                  </a:lnTo>
                  <a:lnTo>
                    <a:pt x="502" y="361"/>
                  </a:lnTo>
                  <a:lnTo>
                    <a:pt x="494" y="345"/>
                  </a:lnTo>
                  <a:lnTo>
                    <a:pt x="489" y="325"/>
                  </a:lnTo>
                  <a:lnTo>
                    <a:pt x="489" y="312"/>
                  </a:lnTo>
                  <a:lnTo>
                    <a:pt x="500" y="305"/>
                  </a:lnTo>
                  <a:lnTo>
                    <a:pt x="508" y="303"/>
                  </a:lnTo>
                  <a:lnTo>
                    <a:pt x="527" y="303"/>
                  </a:lnTo>
                  <a:lnTo>
                    <a:pt x="538" y="298"/>
                  </a:lnTo>
                  <a:lnTo>
                    <a:pt x="548" y="294"/>
                  </a:lnTo>
                  <a:lnTo>
                    <a:pt x="554" y="287"/>
                  </a:lnTo>
                  <a:lnTo>
                    <a:pt x="554" y="282"/>
                  </a:lnTo>
                  <a:lnTo>
                    <a:pt x="548" y="282"/>
                  </a:lnTo>
                  <a:lnTo>
                    <a:pt x="543" y="282"/>
                  </a:lnTo>
                  <a:lnTo>
                    <a:pt x="532" y="282"/>
                  </a:lnTo>
                  <a:lnTo>
                    <a:pt x="513" y="278"/>
                  </a:lnTo>
                  <a:lnTo>
                    <a:pt x="478" y="258"/>
                  </a:lnTo>
                  <a:lnTo>
                    <a:pt x="435" y="231"/>
                  </a:lnTo>
                  <a:lnTo>
                    <a:pt x="424" y="224"/>
                  </a:lnTo>
                  <a:lnTo>
                    <a:pt x="421" y="220"/>
                  </a:lnTo>
                  <a:lnTo>
                    <a:pt x="424" y="215"/>
                  </a:lnTo>
                  <a:lnTo>
                    <a:pt x="432" y="211"/>
                  </a:lnTo>
                  <a:lnTo>
                    <a:pt x="438" y="213"/>
                  </a:lnTo>
                  <a:lnTo>
                    <a:pt x="451" y="209"/>
                  </a:lnTo>
                  <a:lnTo>
                    <a:pt x="457" y="204"/>
                  </a:lnTo>
                  <a:lnTo>
                    <a:pt x="478" y="195"/>
                  </a:lnTo>
                  <a:lnTo>
                    <a:pt x="500" y="195"/>
                  </a:lnTo>
                  <a:lnTo>
                    <a:pt x="513" y="193"/>
                  </a:lnTo>
                  <a:lnTo>
                    <a:pt x="519" y="193"/>
                  </a:lnTo>
                  <a:lnTo>
                    <a:pt x="532" y="200"/>
                  </a:lnTo>
                  <a:lnTo>
                    <a:pt x="538" y="202"/>
                  </a:lnTo>
                  <a:lnTo>
                    <a:pt x="540" y="197"/>
                  </a:lnTo>
                  <a:lnTo>
                    <a:pt x="532" y="182"/>
                  </a:lnTo>
                  <a:lnTo>
                    <a:pt x="532" y="179"/>
                  </a:lnTo>
                  <a:lnTo>
                    <a:pt x="538" y="175"/>
                  </a:lnTo>
                  <a:lnTo>
                    <a:pt x="548" y="173"/>
                  </a:lnTo>
                  <a:lnTo>
                    <a:pt x="573" y="166"/>
                  </a:lnTo>
                  <a:lnTo>
                    <a:pt x="605" y="148"/>
                  </a:lnTo>
                  <a:lnTo>
                    <a:pt x="616" y="137"/>
                  </a:lnTo>
                  <a:lnTo>
                    <a:pt x="619" y="128"/>
                  </a:lnTo>
                  <a:lnTo>
                    <a:pt x="605" y="137"/>
                  </a:lnTo>
                  <a:lnTo>
                    <a:pt x="592" y="139"/>
                  </a:lnTo>
                  <a:lnTo>
                    <a:pt x="562" y="141"/>
                  </a:lnTo>
                  <a:lnTo>
                    <a:pt x="546" y="132"/>
                  </a:lnTo>
                  <a:lnTo>
                    <a:pt x="540" y="128"/>
                  </a:lnTo>
                  <a:lnTo>
                    <a:pt x="538" y="112"/>
                  </a:lnTo>
                  <a:lnTo>
                    <a:pt x="532" y="108"/>
                  </a:lnTo>
                  <a:lnTo>
                    <a:pt x="524" y="110"/>
                  </a:lnTo>
                  <a:lnTo>
                    <a:pt x="519" y="110"/>
                  </a:lnTo>
                  <a:lnTo>
                    <a:pt x="519" y="108"/>
                  </a:lnTo>
                  <a:lnTo>
                    <a:pt x="497" y="97"/>
                  </a:lnTo>
                  <a:lnTo>
                    <a:pt x="492" y="92"/>
                  </a:lnTo>
                  <a:lnTo>
                    <a:pt x="497" y="88"/>
                  </a:lnTo>
                  <a:lnTo>
                    <a:pt x="513" y="65"/>
                  </a:lnTo>
                  <a:lnTo>
                    <a:pt x="519" y="52"/>
                  </a:lnTo>
                  <a:lnTo>
                    <a:pt x="516" y="43"/>
                  </a:lnTo>
                  <a:lnTo>
                    <a:pt x="508" y="47"/>
                  </a:lnTo>
                  <a:lnTo>
                    <a:pt x="497" y="54"/>
                  </a:lnTo>
                  <a:lnTo>
                    <a:pt x="478" y="65"/>
                  </a:lnTo>
                  <a:lnTo>
                    <a:pt x="465" y="67"/>
                  </a:lnTo>
                  <a:lnTo>
                    <a:pt x="424" y="72"/>
                  </a:lnTo>
                  <a:lnTo>
                    <a:pt x="392" y="67"/>
                  </a:lnTo>
                  <a:lnTo>
                    <a:pt x="365" y="63"/>
                  </a:lnTo>
                  <a:lnTo>
                    <a:pt x="348" y="59"/>
                  </a:lnTo>
                  <a:lnTo>
                    <a:pt x="343" y="54"/>
                  </a:lnTo>
                  <a:lnTo>
                    <a:pt x="343" y="50"/>
                  </a:lnTo>
                  <a:lnTo>
                    <a:pt x="348" y="43"/>
                  </a:lnTo>
                  <a:lnTo>
                    <a:pt x="359" y="43"/>
                  </a:lnTo>
                  <a:lnTo>
                    <a:pt x="373" y="36"/>
                  </a:lnTo>
                  <a:lnTo>
                    <a:pt x="386" y="27"/>
                  </a:lnTo>
                  <a:lnTo>
                    <a:pt x="403" y="9"/>
                  </a:lnTo>
                  <a:lnTo>
                    <a:pt x="403" y="5"/>
                  </a:lnTo>
                  <a:lnTo>
                    <a:pt x="397" y="5"/>
                  </a:lnTo>
                  <a:lnTo>
                    <a:pt x="389" y="11"/>
                  </a:lnTo>
                  <a:lnTo>
                    <a:pt x="378" y="14"/>
                  </a:lnTo>
                  <a:lnTo>
                    <a:pt x="346" y="9"/>
                  </a:lnTo>
                  <a:lnTo>
                    <a:pt x="319" y="5"/>
                  </a:lnTo>
                  <a:lnTo>
                    <a:pt x="300" y="3"/>
                  </a:lnTo>
                  <a:lnTo>
                    <a:pt x="284" y="5"/>
                  </a:lnTo>
                  <a:lnTo>
                    <a:pt x="273" y="9"/>
                  </a:lnTo>
                  <a:lnTo>
                    <a:pt x="265" y="14"/>
                  </a:lnTo>
                  <a:lnTo>
                    <a:pt x="251" y="20"/>
                  </a:lnTo>
                  <a:lnTo>
                    <a:pt x="249" y="18"/>
                  </a:lnTo>
                  <a:lnTo>
                    <a:pt x="251" y="14"/>
                  </a:lnTo>
                  <a:lnTo>
                    <a:pt x="257" y="7"/>
                  </a:lnTo>
                  <a:lnTo>
                    <a:pt x="257" y="5"/>
                  </a:lnTo>
                  <a:lnTo>
                    <a:pt x="254" y="0"/>
                  </a:lnTo>
                  <a:lnTo>
                    <a:pt x="240" y="3"/>
                  </a:lnTo>
                  <a:lnTo>
                    <a:pt x="205" y="11"/>
                  </a:lnTo>
                  <a:lnTo>
                    <a:pt x="176" y="25"/>
                  </a:lnTo>
                  <a:lnTo>
                    <a:pt x="154" y="34"/>
                  </a:lnTo>
                  <a:lnTo>
                    <a:pt x="138" y="47"/>
                  </a:lnTo>
                  <a:lnTo>
                    <a:pt x="124" y="65"/>
                  </a:lnTo>
                  <a:lnTo>
                    <a:pt x="119" y="83"/>
                  </a:lnTo>
                  <a:lnTo>
                    <a:pt x="119" y="97"/>
                  </a:lnTo>
                  <a:lnTo>
                    <a:pt x="113" y="108"/>
                  </a:lnTo>
                </a:path>
              </a:pathLst>
            </a:custGeom>
            <a:gradFill rotWithShape="1">
              <a:gsLst>
                <a:gs pos="0">
                  <a:srgbClr val="FF9900"/>
                </a:gs>
                <a:gs pos="100000">
                  <a:srgbClr val="AC3D00"/>
                </a:gs>
              </a:gsLst>
              <a:lin ang="5400000" scaled="1"/>
            </a:gra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3648" y="2880"/>
              <a:ext cx="413" cy="3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" y="31"/>
                </a:cxn>
                <a:cxn ang="0">
                  <a:pos x="103" y="87"/>
                </a:cxn>
                <a:cxn ang="0">
                  <a:pos x="167" y="141"/>
                </a:cxn>
                <a:cxn ang="0">
                  <a:pos x="219" y="179"/>
                </a:cxn>
                <a:cxn ang="0">
                  <a:pos x="248" y="208"/>
                </a:cxn>
                <a:cxn ang="0">
                  <a:pos x="259" y="215"/>
                </a:cxn>
                <a:cxn ang="0">
                  <a:pos x="286" y="237"/>
                </a:cxn>
                <a:cxn ang="0">
                  <a:pos x="313" y="264"/>
                </a:cxn>
                <a:cxn ang="0">
                  <a:pos x="340" y="284"/>
                </a:cxn>
                <a:cxn ang="0">
                  <a:pos x="373" y="309"/>
                </a:cxn>
                <a:cxn ang="0">
                  <a:pos x="413" y="333"/>
                </a:cxn>
              </a:cxnLst>
              <a:rect l="0" t="0" r="r" b="b"/>
              <a:pathLst>
                <a:path w="413" h="333">
                  <a:moveTo>
                    <a:pt x="0" y="0"/>
                  </a:moveTo>
                  <a:lnTo>
                    <a:pt x="35" y="31"/>
                  </a:lnTo>
                  <a:lnTo>
                    <a:pt x="103" y="87"/>
                  </a:lnTo>
                  <a:lnTo>
                    <a:pt x="167" y="141"/>
                  </a:lnTo>
                  <a:lnTo>
                    <a:pt x="219" y="179"/>
                  </a:lnTo>
                  <a:lnTo>
                    <a:pt x="248" y="208"/>
                  </a:lnTo>
                  <a:lnTo>
                    <a:pt x="259" y="215"/>
                  </a:lnTo>
                  <a:lnTo>
                    <a:pt x="286" y="237"/>
                  </a:lnTo>
                  <a:lnTo>
                    <a:pt x="313" y="264"/>
                  </a:lnTo>
                  <a:lnTo>
                    <a:pt x="340" y="284"/>
                  </a:lnTo>
                  <a:lnTo>
                    <a:pt x="373" y="309"/>
                  </a:lnTo>
                  <a:lnTo>
                    <a:pt x="413" y="33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936" y="3120"/>
              <a:ext cx="72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43" y="7"/>
                </a:cxn>
                <a:cxn ang="0">
                  <a:pos x="59" y="11"/>
                </a:cxn>
                <a:cxn ang="0">
                  <a:pos x="72" y="11"/>
                </a:cxn>
              </a:cxnLst>
              <a:rect l="0" t="0" r="r" b="b"/>
              <a:pathLst>
                <a:path w="72" h="11">
                  <a:moveTo>
                    <a:pt x="0" y="0"/>
                  </a:moveTo>
                  <a:lnTo>
                    <a:pt x="16" y="0"/>
                  </a:lnTo>
                  <a:lnTo>
                    <a:pt x="24" y="0"/>
                  </a:lnTo>
                  <a:lnTo>
                    <a:pt x="43" y="7"/>
                  </a:lnTo>
                  <a:lnTo>
                    <a:pt x="59" y="11"/>
                  </a:lnTo>
                  <a:lnTo>
                    <a:pt x="72" y="1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3929" y="3120"/>
              <a:ext cx="30" cy="1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6"/>
                </a:cxn>
                <a:cxn ang="0">
                  <a:pos x="14" y="54"/>
                </a:cxn>
                <a:cxn ang="0">
                  <a:pos x="19" y="87"/>
                </a:cxn>
                <a:cxn ang="0">
                  <a:pos x="30" y="117"/>
                </a:cxn>
              </a:cxnLst>
              <a:rect l="0" t="0" r="r" b="b"/>
              <a:pathLst>
                <a:path w="30" h="117">
                  <a:moveTo>
                    <a:pt x="0" y="0"/>
                  </a:moveTo>
                  <a:lnTo>
                    <a:pt x="6" y="16"/>
                  </a:lnTo>
                  <a:lnTo>
                    <a:pt x="14" y="54"/>
                  </a:lnTo>
                  <a:lnTo>
                    <a:pt x="19" y="87"/>
                  </a:lnTo>
                  <a:lnTo>
                    <a:pt x="30" y="11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3840" y="3038"/>
              <a:ext cx="38" cy="92"/>
            </a:xfrm>
            <a:custGeom>
              <a:avLst/>
              <a:gdLst/>
              <a:ahLst/>
              <a:cxnLst>
                <a:cxn ang="0">
                  <a:pos x="38" y="92"/>
                </a:cxn>
                <a:cxn ang="0">
                  <a:pos x="21" y="63"/>
                </a:cxn>
                <a:cxn ang="0">
                  <a:pos x="11" y="42"/>
                </a:cxn>
                <a:cxn ang="0">
                  <a:pos x="0" y="20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8" h="92">
                  <a:moveTo>
                    <a:pt x="38" y="92"/>
                  </a:moveTo>
                  <a:lnTo>
                    <a:pt x="21" y="63"/>
                  </a:lnTo>
                  <a:lnTo>
                    <a:pt x="11" y="42"/>
                  </a:lnTo>
                  <a:lnTo>
                    <a:pt x="0" y="20"/>
                  </a:ln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744" y="2976"/>
              <a:ext cx="71" cy="1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2"/>
                </a:cxn>
                <a:cxn ang="0">
                  <a:pos x="28" y="60"/>
                </a:cxn>
                <a:cxn ang="0">
                  <a:pos x="44" y="94"/>
                </a:cxn>
                <a:cxn ang="0">
                  <a:pos x="60" y="123"/>
                </a:cxn>
                <a:cxn ang="0">
                  <a:pos x="71" y="143"/>
                </a:cxn>
              </a:cxnLst>
              <a:rect l="0" t="0" r="r" b="b"/>
              <a:pathLst>
                <a:path w="71" h="143">
                  <a:moveTo>
                    <a:pt x="0" y="0"/>
                  </a:moveTo>
                  <a:lnTo>
                    <a:pt x="17" y="22"/>
                  </a:lnTo>
                  <a:lnTo>
                    <a:pt x="28" y="60"/>
                  </a:lnTo>
                  <a:lnTo>
                    <a:pt x="44" y="94"/>
                  </a:lnTo>
                  <a:lnTo>
                    <a:pt x="60" y="123"/>
                  </a:lnTo>
                  <a:lnTo>
                    <a:pt x="71" y="14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3840" y="3024"/>
              <a:ext cx="205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" y="14"/>
                </a:cxn>
                <a:cxn ang="0">
                  <a:pos x="100" y="29"/>
                </a:cxn>
                <a:cxn ang="0">
                  <a:pos x="140" y="34"/>
                </a:cxn>
                <a:cxn ang="0">
                  <a:pos x="186" y="36"/>
                </a:cxn>
                <a:cxn ang="0">
                  <a:pos x="205" y="36"/>
                </a:cxn>
              </a:cxnLst>
              <a:rect l="0" t="0" r="r" b="b"/>
              <a:pathLst>
                <a:path w="205" h="36">
                  <a:moveTo>
                    <a:pt x="0" y="0"/>
                  </a:moveTo>
                  <a:lnTo>
                    <a:pt x="40" y="14"/>
                  </a:lnTo>
                  <a:lnTo>
                    <a:pt x="100" y="29"/>
                  </a:lnTo>
                  <a:lnTo>
                    <a:pt x="140" y="34"/>
                  </a:lnTo>
                  <a:lnTo>
                    <a:pt x="186" y="36"/>
                  </a:lnTo>
                  <a:lnTo>
                    <a:pt x="205" y="36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744" y="2976"/>
              <a:ext cx="198" cy="53"/>
            </a:xfrm>
            <a:custGeom>
              <a:avLst/>
              <a:gdLst/>
              <a:ahLst/>
              <a:cxnLst>
                <a:cxn ang="0">
                  <a:pos x="198" y="53"/>
                </a:cxn>
                <a:cxn ang="0">
                  <a:pos x="141" y="44"/>
                </a:cxn>
                <a:cxn ang="0">
                  <a:pos x="92" y="31"/>
                </a:cxn>
                <a:cxn ang="0">
                  <a:pos x="35" y="11"/>
                </a:cxn>
                <a:cxn ang="0">
                  <a:pos x="0" y="0"/>
                </a:cxn>
              </a:cxnLst>
              <a:rect l="0" t="0" r="r" b="b"/>
              <a:pathLst>
                <a:path w="198" h="53">
                  <a:moveTo>
                    <a:pt x="198" y="53"/>
                  </a:moveTo>
                  <a:lnTo>
                    <a:pt x="141" y="44"/>
                  </a:lnTo>
                  <a:lnTo>
                    <a:pt x="92" y="31"/>
                  </a:lnTo>
                  <a:lnTo>
                    <a:pt x="35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840" y="2976"/>
              <a:ext cx="27" cy="9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14" y="7"/>
                </a:cxn>
                <a:cxn ang="0">
                  <a:pos x="27" y="0"/>
                </a:cxn>
              </a:cxnLst>
              <a:rect l="0" t="0" r="r" b="b"/>
              <a:pathLst>
                <a:path w="27" h="9">
                  <a:moveTo>
                    <a:pt x="0" y="9"/>
                  </a:moveTo>
                  <a:lnTo>
                    <a:pt x="14" y="7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675" y="2880"/>
              <a:ext cx="47" cy="378"/>
            </a:xfrm>
            <a:custGeom>
              <a:avLst/>
              <a:gdLst/>
              <a:ahLst/>
              <a:cxnLst>
                <a:cxn ang="0">
                  <a:pos x="87" y="378"/>
                </a:cxn>
                <a:cxn ang="0">
                  <a:pos x="70" y="304"/>
                </a:cxn>
                <a:cxn ang="0">
                  <a:pos x="57" y="237"/>
                </a:cxn>
                <a:cxn ang="0">
                  <a:pos x="35" y="172"/>
                </a:cxn>
                <a:cxn ang="0">
                  <a:pos x="22" y="118"/>
                </a:cxn>
                <a:cxn ang="0">
                  <a:pos x="11" y="78"/>
                </a:cxn>
                <a:cxn ang="0">
                  <a:pos x="0" y="36"/>
                </a:cxn>
                <a:cxn ang="0">
                  <a:pos x="0" y="11"/>
                </a:cxn>
                <a:cxn ang="0">
                  <a:pos x="0" y="0"/>
                </a:cxn>
              </a:cxnLst>
              <a:rect l="0" t="0" r="r" b="b"/>
              <a:pathLst>
                <a:path w="87" h="378">
                  <a:moveTo>
                    <a:pt x="87" y="378"/>
                  </a:moveTo>
                  <a:lnTo>
                    <a:pt x="70" y="304"/>
                  </a:lnTo>
                  <a:lnTo>
                    <a:pt x="57" y="237"/>
                  </a:lnTo>
                  <a:lnTo>
                    <a:pt x="35" y="172"/>
                  </a:lnTo>
                  <a:lnTo>
                    <a:pt x="22" y="118"/>
                  </a:lnTo>
                  <a:lnTo>
                    <a:pt x="11" y="78"/>
                  </a:lnTo>
                  <a:lnTo>
                    <a:pt x="0" y="3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3675" y="2976"/>
              <a:ext cx="119" cy="163"/>
            </a:xfrm>
            <a:custGeom>
              <a:avLst/>
              <a:gdLst/>
              <a:ahLst/>
              <a:cxnLst>
                <a:cxn ang="0">
                  <a:pos x="119" y="163"/>
                </a:cxn>
                <a:cxn ang="0">
                  <a:pos x="89" y="127"/>
                </a:cxn>
                <a:cxn ang="0">
                  <a:pos x="54" y="85"/>
                </a:cxn>
                <a:cxn ang="0">
                  <a:pos x="27" y="40"/>
                </a:cxn>
                <a:cxn ang="0">
                  <a:pos x="5" y="9"/>
                </a:cxn>
                <a:cxn ang="0">
                  <a:pos x="0" y="0"/>
                </a:cxn>
              </a:cxnLst>
              <a:rect l="0" t="0" r="r" b="b"/>
              <a:pathLst>
                <a:path w="119" h="163">
                  <a:moveTo>
                    <a:pt x="119" y="163"/>
                  </a:moveTo>
                  <a:lnTo>
                    <a:pt x="89" y="127"/>
                  </a:lnTo>
                  <a:lnTo>
                    <a:pt x="54" y="85"/>
                  </a:lnTo>
                  <a:lnTo>
                    <a:pt x="27" y="40"/>
                  </a:lnTo>
                  <a:lnTo>
                    <a:pt x="5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648" y="2976"/>
              <a:ext cx="21" cy="83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5" y="56"/>
                </a:cxn>
                <a:cxn ang="0">
                  <a:pos x="13" y="32"/>
                </a:cxn>
                <a:cxn ang="0">
                  <a:pos x="21" y="14"/>
                </a:cxn>
                <a:cxn ang="0">
                  <a:pos x="21" y="5"/>
                </a:cxn>
                <a:cxn ang="0">
                  <a:pos x="21" y="0"/>
                </a:cxn>
              </a:cxnLst>
              <a:rect l="0" t="0" r="r" b="b"/>
              <a:pathLst>
                <a:path w="21" h="83">
                  <a:moveTo>
                    <a:pt x="0" y="83"/>
                  </a:moveTo>
                  <a:lnTo>
                    <a:pt x="5" y="56"/>
                  </a:lnTo>
                  <a:lnTo>
                    <a:pt x="13" y="32"/>
                  </a:lnTo>
                  <a:lnTo>
                    <a:pt x="21" y="14"/>
                  </a:lnTo>
                  <a:lnTo>
                    <a:pt x="21" y="5"/>
                  </a:lnTo>
                  <a:lnTo>
                    <a:pt x="21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3696" y="3120"/>
              <a:ext cx="71" cy="106"/>
            </a:xfrm>
            <a:custGeom>
              <a:avLst/>
              <a:gdLst/>
              <a:ahLst/>
              <a:cxnLst>
                <a:cxn ang="0">
                  <a:pos x="71" y="106"/>
                </a:cxn>
                <a:cxn ang="0">
                  <a:pos x="49" y="81"/>
                </a:cxn>
                <a:cxn ang="0">
                  <a:pos x="27" y="41"/>
                </a:cxn>
                <a:cxn ang="0">
                  <a:pos x="16" y="2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r" b="b"/>
              <a:pathLst>
                <a:path w="71" h="106">
                  <a:moveTo>
                    <a:pt x="71" y="106"/>
                  </a:moveTo>
                  <a:lnTo>
                    <a:pt x="49" y="81"/>
                  </a:lnTo>
                  <a:lnTo>
                    <a:pt x="27" y="41"/>
                  </a:lnTo>
                  <a:lnTo>
                    <a:pt x="16" y="20"/>
                  </a:lnTo>
                  <a:lnTo>
                    <a:pt x="8" y="1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648" y="3072"/>
              <a:ext cx="30" cy="8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25" y="11"/>
                </a:cxn>
                <a:cxn ang="0">
                  <a:pos x="8" y="33"/>
                </a:cxn>
                <a:cxn ang="0">
                  <a:pos x="0" y="54"/>
                </a:cxn>
                <a:cxn ang="0">
                  <a:pos x="0" y="74"/>
                </a:cxn>
                <a:cxn ang="0">
                  <a:pos x="0" y="83"/>
                </a:cxn>
              </a:cxnLst>
              <a:rect l="0" t="0" r="r" b="b"/>
              <a:pathLst>
                <a:path w="30" h="83">
                  <a:moveTo>
                    <a:pt x="30" y="0"/>
                  </a:moveTo>
                  <a:lnTo>
                    <a:pt x="25" y="11"/>
                  </a:lnTo>
                  <a:lnTo>
                    <a:pt x="8" y="33"/>
                  </a:lnTo>
                  <a:lnTo>
                    <a:pt x="0" y="54"/>
                  </a:lnTo>
                  <a:lnTo>
                    <a:pt x="0" y="74"/>
                  </a:lnTo>
                  <a:lnTo>
                    <a:pt x="0" y="83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600" y="2894"/>
              <a:ext cx="79" cy="253"/>
            </a:xfrm>
            <a:custGeom>
              <a:avLst/>
              <a:gdLst/>
              <a:ahLst/>
              <a:cxnLst>
                <a:cxn ang="0">
                  <a:pos x="14" y="253"/>
                </a:cxn>
                <a:cxn ang="0">
                  <a:pos x="3" y="199"/>
                </a:cxn>
                <a:cxn ang="0">
                  <a:pos x="0" y="177"/>
                </a:cxn>
                <a:cxn ang="0">
                  <a:pos x="0" y="148"/>
                </a:cxn>
                <a:cxn ang="0">
                  <a:pos x="3" y="121"/>
                </a:cxn>
                <a:cxn ang="0">
                  <a:pos x="11" y="98"/>
                </a:cxn>
                <a:cxn ang="0">
                  <a:pos x="22" y="83"/>
                </a:cxn>
                <a:cxn ang="0">
                  <a:pos x="38" y="67"/>
                </a:cxn>
                <a:cxn ang="0">
                  <a:pos x="54" y="47"/>
                </a:cxn>
                <a:cxn ang="0">
                  <a:pos x="70" y="18"/>
                </a:cxn>
                <a:cxn ang="0">
                  <a:pos x="79" y="0"/>
                </a:cxn>
              </a:cxnLst>
              <a:rect l="0" t="0" r="r" b="b"/>
              <a:pathLst>
                <a:path w="79" h="253">
                  <a:moveTo>
                    <a:pt x="14" y="253"/>
                  </a:moveTo>
                  <a:lnTo>
                    <a:pt x="3" y="199"/>
                  </a:lnTo>
                  <a:lnTo>
                    <a:pt x="0" y="177"/>
                  </a:lnTo>
                  <a:lnTo>
                    <a:pt x="0" y="148"/>
                  </a:lnTo>
                  <a:lnTo>
                    <a:pt x="3" y="121"/>
                  </a:lnTo>
                  <a:lnTo>
                    <a:pt x="11" y="98"/>
                  </a:lnTo>
                  <a:lnTo>
                    <a:pt x="22" y="83"/>
                  </a:lnTo>
                  <a:lnTo>
                    <a:pt x="38" y="67"/>
                  </a:lnTo>
                  <a:lnTo>
                    <a:pt x="54" y="47"/>
                  </a:lnTo>
                  <a:lnTo>
                    <a:pt x="70" y="18"/>
                  </a:lnTo>
                  <a:lnTo>
                    <a:pt x="79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600" y="2976"/>
              <a:ext cx="46" cy="23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24" y="14"/>
                </a:cxn>
                <a:cxn ang="0">
                  <a:pos x="40" y="5"/>
                </a:cxn>
                <a:cxn ang="0">
                  <a:pos x="46" y="0"/>
                </a:cxn>
              </a:cxnLst>
              <a:rect l="0" t="0" r="r" b="b"/>
              <a:pathLst>
                <a:path w="46" h="23">
                  <a:moveTo>
                    <a:pt x="0" y="23"/>
                  </a:moveTo>
                  <a:lnTo>
                    <a:pt x="24" y="14"/>
                  </a:lnTo>
                  <a:lnTo>
                    <a:pt x="40" y="5"/>
                  </a:lnTo>
                  <a:lnTo>
                    <a:pt x="46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3696" y="2784"/>
              <a:ext cx="248" cy="99"/>
            </a:xfrm>
            <a:custGeom>
              <a:avLst/>
              <a:gdLst/>
              <a:ahLst/>
              <a:cxnLst>
                <a:cxn ang="0">
                  <a:pos x="0" y="99"/>
                </a:cxn>
                <a:cxn ang="0">
                  <a:pos x="10" y="92"/>
                </a:cxn>
                <a:cxn ang="0">
                  <a:pos x="27" y="79"/>
                </a:cxn>
                <a:cxn ang="0">
                  <a:pos x="54" y="65"/>
                </a:cxn>
                <a:cxn ang="0">
                  <a:pos x="78" y="52"/>
                </a:cxn>
                <a:cxn ang="0">
                  <a:pos x="127" y="32"/>
                </a:cxn>
                <a:cxn ang="0">
                  <a:pos x="156" y="23"/>
                </a:cxn>
                <a:cxn ang="0">
                  <a:pos x="194" y="14"/>
                </a:cxn>
                <a:cxn ang="0">
                  <a:pos x="224" y="9"/>
                </a:cxn>
                <a:cxn ang="0">
                  <a:pos x="240" y="5"/>
                </a:cxn>
                <a:cxn ang="0">
                  <a:pos x="248" y="0"/>
                </a:cxn>
              </a:cxnLst>
              <a:rect l="0" t="0" r="r" b="b"/>
              <a:pathLst>
                <a:path w="248" h="99">
                  <a:moveTo>
                    <a:pt x="0" y="99"/>
                  </a:moveTo>
                  <a:lnTo>
                    <a:pt x="10" y="92"/>
                  </a:lnTo>
                  <a:lnTo>
                    <a:pt x="27" y="79"/>
                  </a:lnTo>
                  <a:lnTo>
                    <a:pt x="54" y="65"/>
                  </a:lnTo>
                  <a:lnTo>
                    <a:pt x="78" y="52"/>
                  </a:lnTo>
                  <a:lnTo>
                    <a:pt x="127" y="32"/>
                  </a:lnTo>
                  <a:lnTo>
                    <a:pt x="156" y="23"/>
                  </a:lnTo>
                  <a:lnTo>
                    <a:pt x="194" y="14"/>
                  </a:lnTo>
                  <a:lnTo>
                    <a:pt x="224" y="9"/>
                  </a:lnTo>
                  <a:lnTo>
                    <a:pt x="240" y="5"/>
                  </a:lnTo>
                  <a:lnTo>
                    <a:pt x="248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3744" y="2784"/>
              <a:ext cx="62" cy="77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46" y="5"/>
                </a:cxn>
                <a:cxn ang="0">
                  <a:pos x="35" y="14"/>
                </a:cxn>
                <a:cxn ang="0">
                  <a:pos x="22" y="32"/>
                </a:cxn>
                <a:cxn ang="0">
                  <a:pos x="11" y="52"/>
                </a:cxn>
                <a:cxn ang="0">
                  <a:pos x="6" y="63"/>
                </a:cxn>
                <a:cxn ang="0">
                  <a:pos x="0" y="77"/>
                </a:cxn>
              </a:cxnLst>
              <a:rect l="0" t="0" r="r" b="b"/>
              <a:pathLst>
                <a:path w="62" h="77">
                  <a:moveTo>
                    <a:pt x="62" y="0"/>
                  </a:moveTo>
                  <a:lnTo>
                    <a:pt x="46" y="5"/>
                  </a:lnTo>
                  <a:lnTo>
                    <a:pt x="35" y="14"/>
                  </a:lnTo>
                  <a:lnTo>
                    <a:pt x="22" y="32"/>
                  </a:lnTo>
                  <a:lnTo>
                    <a:pt x="11" y="52"/>
                  </a:lnTo>
                  <a:lnTo>
                    <a:pt x="6" y="63"/>
                  </a:lnTo>
                  <a:lnTo>
                    <a:pt x="0" y="77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3676" y="2897"/>
              <a:ext cx="446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" y="2"/>
                </a:cxn>
                <a:cxn ang="0">
                  <a:pos x="90" y="2"/>
                </a:cxn>
                <a:cxn ang="0">
                  <a:pos x="146" y="7"/>
                </a:cxn>
                <a:cxn ang="0">
                  <a:pos x="184" y="16"/>
                </a:cxn>
                <a:cxn ang="0">
                  <a:pos x="206" y="20"/>
                </a:cxn>
                <a:cxn ang="0">
                  <a:pos x="252" y="25"/>
                </a:cxn>
                <a:cxn ang="0">
                  <a:pos x="306" y="32"/>
                </a:cxn>
                <a:cxn ang="0">
                  <a:pos x="335" y="38"/>
                </a:cxn>
                <a:cxn ang="0">
                  <a:pos x="357" y="38"/>
                </a:cxn>
                <a:cxn ang="0">
                  <a:pos x="400" y="34"/>
                </a:cxn>
                <a:cxn ang="0">
                  <a:pos x="427" y="34"/>
                </a:cxn>
                <a:cxn ang="0">
                  <a:pos x="446" y="29"/>
                </a:cxn>
              </a:cxnLst>
              <a:rect l="0" t="0" r="r" b="b"/>
              <a:pathLst>
                <a:path w="446" h="38">
                  <a:moveTo>
                    <a:pt x="0" y="0"/>
                  </a:moveTo>
                  <a:lnTo>
                    <a:pt x="22" y="2"/>
                  </a:lnTo>
                  <a:lnTo>
                    <a:pt x="90" y="2"/>
                  </a:lnTo>
                  <a:lnTo>
                    <a:pt x="146" y="7"/>
                  </a:lnTo>
                  <a:lnTo>
                    <a:pt x="184" y="16"/>
                  </a:lnTo>
                  <a:lnTo>
                    <a:pt x="206" y="20"/>
                  </a:lnTo>
                  <a:lnTo>
                    <a:pt x="252" y="25"/>
                  </a:lnTo>
                  <a:lnTo>
                    <a:pt x="306" y="32"/>
                  </a:lnTo>
                  <a:lnTo>
                    <a:pt x="335" y="38"/>
                  </a:lnTo>
                  <a:lnTo>
                    <a:pt x="357" y="38"/>
                  </a:lnTo>
                  <a:lnTo>
                    <a:pt x="400" y="34"/>
                  </a:lnTo>
                  <a:lnTo>
                    <a:pt x="427" y="34"/>
                  </a:lnTo>
                  <a:lnTo>
                    <a:pt x="446" y="29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3888" y="2928"/>
              <a:ext cx="70" cy="36"/>
            </a:xfrm>
            <a:custGeom>
              <a:avLst/>
              <a:gdLst/>
              <a:ahLst/>
              <a:cxnLst>
                <a:cxn ang="0">
                  <a:pos x="70" y="36"/>
                </a:cxn>
                <a:cxn ang="0">
                  <a:pos x="45" y="18"/>
                </a:cxn>
                <a:cxn ang="0">
                  <a:pos x="21" y="9"/>
                </a:cxn>
                <a:cxn ang="0">
                  <a:pos x="0" y="0"/>
                </a:cxn>
              </a:cxnLst>
              <a:rect l="0" t="0" r="r" b="b"/>
              <a:pathLst>
                <a:path w="70" h="36">
                  <a:moveTo>
                    <a:pt x="70" y="36"/>
                  </a:moveTo>
                  <a:lnTo>
                    <a:pt x="45" y="18"/>
                  </a:lnTo>
                  <a:lnTo>
                    <a:pt x="21" y="9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950" y="2832"/>
              <a:ext cx="111" cy="81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98" y="14"/>
                </a:cxn>
                <a:cxn ang="0">
                  <a:pos x="60" y="32"/>
                </a:cxn>
                <a:cxn ang="0">
                  <a:pos x="30" y="50"/>
                </a:cxn>
                <a:cxn ang="0">
                  <a:pos x="14" y="65"/>
                </a:cxn>
                <a:cxn ang="0">
                  <a:pos x="8" y="72"/>
                </a:cxn>
                <a:cxn ang="0">
                  <a:pos x="0" y="81"/>
                </a:cxn>
              </a:cxnLst>
              <a:rect l="0" t="0" r="r" b="b"/>
              <a:pathLst>
                <a:path w="111" h="81">
                  <a:moveTo>
                    <a:pt x="111" y="0"/>
                  </a:moveTo>
                  <a:lnTo>
                    <a:pt x="98" y="14"/>
                  </a:lnTo>
                  <a:lnTo>
                    <a:pt x="60" y="32"/>
                  </a:lnTo>
                  <a:lnTo>
                    <a:pt x="30" y="50"/>
                  </a:lnTo>
                  <a:lnTo>
                    <a:pt x="14" y="65"/>
                  </a:lnTo>
                  <a:lnTo>
                    <a:pt x="8" y="72"/>
                  </a:lnTo>
                  <a:lnTo>
                    <a:pt x="0" y="81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779" y="2914"/>
              <a:ext cx="109" cy="62"/>
            </a:xfrm>
            <a:custGeom>
              <a:avLst/>
              <a:gdLst/>
              <a:ahLst/>
              <a:cxnLst>
                <a:cxn ang="0">
                  <a:pos x="76" y="69"/>
                </a:cxn>
                <a:cxn ang="0">
                  <a:pos x="59" y="47"/>
                </a:cxn>
                <a:cxn ang="0">
                  <a:pos x="40" y="27"/>
                </a:cxn>
                <a:cxn ang="0">
                  <a:pos x="24" y="15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r" b="b"/>
              <a:pathLst>
                <a:path w="76" h="69">
                  <a:moveTo>
                    <a:pt x="76" y="69"/>
                  </a:moveTo>
                  <a:lnTo>
                    <a:pt x="59" y="47"/>
                  </a:lnTo>
                  <a:lnTo>
                    <a:pt x="40" y="27"/>
                  </a:lnTo>
                  <a:lnTo>
                    <a:pt x="24" y="15"/>
                  </a:lnTo>
                  <a:lnTo>
                    <a:pt x="11" y="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7F0000"/>
              </a:solidFill>
              <a:prstDash val="solid"/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60" name="Picture 36" descr="ED00184_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2400" y="6172200"/>
            <a:ext cx="1219200" cy="5334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A01E0AC-A9B5-407E-BCA5-FC9F359F56ED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5" r:id="rId1"/>
    <p:sldLayoutId id="2147485587" r:id="rId2"/>
    <p:sldLayoutId id="2147485588" r:id="rId3"/>
    <p:sldLayoutId id="2147485589" r:id="rId4"/>
    <p:sldLayoutId id="2147485590" r:id="rId5"/>
    <p:sldLayoutId id="2147485591" r:id="rId6"/>
    <p:sldLayoutId id="2147485592" r:id="rId7"/>
    <p:sldLayoutId id="2147485593" r:id="rId8"/>
    <p:sldLayoutId id="2147485594" r:id="rId9"/>
    <p:sldLayoutId id="2147485595" r:id="rId10"/>
    <p:sldLayoutId id="2147485596" r:id="rId11"/>
  </p:sldLayoutIdLst>
  <p:transition spd="med"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4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7804864B-895A-41F5-87C9-E698C4A99075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718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>
              <a:defRPr/>
            </a:pPr>
            <a:fld id="{D29C0940-B39F-44BE-9021-B25345785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97" r:id="rId1"/>
    <p:sldLayoutId id="2147485598" r:id="rId2"/>
    <p:sldLayoutId id="2147485599" r:id="rId3"/>
    <p:sldLayoutId id="2147485600" r:id="rId4"/>
    <p:sldLayoutId id="2147485601" r:id="rId5"/>
    <p:sldLayoutId id="2147485602" r:id="rId6"/>
    <p:sldLayoutId id="2147485603" r:id="rId7"/>
    <p:sldLayoutId id="2147485604" r:id="rId8"/>
    <p:sldLayoutId id="2147485605" r:id="rId9"/>
    <p:sldLayoutId id="2147485606" r:id="rId10"/>
    <p:sldLayoutId id="2147485607" r:id="rId11"/>
    <p:sldLayoutId id="2147485608" r:id="rId12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2pPr>
      <a:lvl3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3pPr>
      <a:lvl4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4pPr>
      <a:lvl5pPr algn="ctr" defTabSz="4064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000">
          <a:solidFill>
            <a:srgbClr val="000000"/>
          </a:solidFill>
          <a:latin typeface="Arial" pitchFamily="34" charset="0"/>
          <a:ea typeface="MS Gothic" pitchFamily="49" charset="-128"/>
        </a:defRPr>
      </a:lvl9pPr>
    </p:titleStyle>
    <p:bodyStyle>
      <a:lvl1pPr marL="309563" indent="-309563" algn="l" defTabSz="406400" rtl="0" eaLnBrk="0" fontAlgn="base" hangingPunct="0">
        <a:lnSpc>
          <a:spcPct val="93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itchFamily="18" charset="0"/>
        <a:buChar char="•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73100" indent="-258763" algn="l" defTabSz="406400" rtl="0" eaLnBrk="0" fontAlgn="base" hangingPunct="0">
        <a:lnSpc>
          <a:spcPct val="93000"/>
        </a:lnSpc>
        <a:spcBef>
          <a:spcPct val="0"/>
        </a:spcBef>
        <a:spcAft>
          <a:spcPts val="1038"/>
        </a:spcAft>
        <a:buClr>
          <a:srgbClr val="000000"/>
        </a:buClr>
        <a:buSzPct val="100000"/>
        <a:buFont typeface="Times New Roman" pitchFamily="18" charset="0"/>
        <a:buChar char="–"/>
        <a:defRPr sz="2500">
          <a:solidFill>
            <a:srgbClr val="000000"/>
          </a:solidFill>
          <a:latin typeface="+mn-lt"/>
          <a:ea typeface="+mn-ea"/>
        </a:defRPr>
      </a:lvl2pPr>
      <a:lvl3pPr marL="1036638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itchFamily="18" charset="0"/>
        <a:buChar char="•"/>
        <a:defRPr sz="2200">
          <a:solidFill>
            <a:srgbClr val="000000"/>
          </a:solidFill>
          <a:latin typeface="+mn-lt"/>
          <a:ea typeface="+mn-ea"/>
        </a:defRPr>
      </a:lvl3pPr>
      <a:lvl4pPr marL="1450975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52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1865313" indent="-206375" algn="l" defTabSz="406400" rtl="0" eaLnBrk="0" fontAlgn="base" hangingPunct="0">
        <a:lnSpc>
          <a:spcPct val="93000"/>
        </a:lnSpc>
        <a:spcBef>
          <a:spcPct val="0"/>
        </a:spcBef>
        <a:spcAft>
          <a:spcPts val="263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280994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6pPr>
      <a:lvl7pPr marL="2695720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7pPr>
      <a:lvl8pPr marL="3110446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8pPr>
      <a:lvl9pPr marL="3525172" indent="-207363" algn="l" defTabSz="407526" rtl="0" eaLnBrk="1" fontAlgn="base" hangingPunct="1">
        <a:lnSpc>
          <a:spcPct val="93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8" charset="0"/>
        <a:defRPr sz="18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CA6E7A-32BE-4D02-ACA2-F24B11287D3B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AAAED1-4E04-4463-A0F6-E3D5F5D763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09" r:id="rId1"/>
    <p:sldLayoutId id="2147485996" r:id="rId2"/>
    <p:sldLayoutId id="2147485610" r:id="rId3"/>
    <p:sldLayoutId id="2147485611" r:id="rId4"/>
    <p:sldLayoutId id="2147485612" r:id="rId5"/>
    <p:sldLayoutId id="2147485613" r:id="rId6"/>
    <p:sldLayoutId id="2147485614" r:id="rId7"/>
    <p:sldLayoutId id="2147485615" r:id="rId8"/>
    <p:sldLayoutId id="2147485616" r:id="rId9"/>
    <p:sldLayoutId id="2147485617" r:id="rId10"/>
    <p:sldLayoutId id="214748561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2C9E04-6EB1-42BD-9CEF-D079D9236DCF}" type="datetimeFigureOut">
              <a:rPr lang="ru-RU"/>
              <a:pPr>
                <a:defRPr/>
              </a:pPr>
              <a:t>18.07.2014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D4974A-0201-4853-9BF6-672EF0996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6596063"/>
            <a:ext cx="16383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997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57188" y="0"/>
            <a:ext cx="8786812" cy="6858000"/>
          </a:xfrm>
          <a:ln w="57150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Monotype Corsiva" pitchFamily="66" charset="0"/>
              </a:rPr>
              <a:t>Они обычно для шитья;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И у ежа их видел я;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            Бывают на сосне, на елке,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 А называются…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Иголки у ежа и иголки для шитья – </a:t>
            </a:r>
            <a:b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                          </a:t>
            </a:r>
            <a:b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571500" y="0"/>
            <a:ext cx="8572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Отгадайте загадку. </a:t>
            </a:r>
          </a:p>
          <a:p>
            <a:pPr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Какое явление языка использовано?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71938" y="3786188"/>
            <a:ext cx="157162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иголки</a:t>
            </a:r>
          </a:p>
        </p:txBody>
      </p:sp>
      <p:pic>
        <p:nvPicPr>
          <p:cNvPr id="119813" name="Рисунок 5" descr="еж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357438"/>
            <a:ext cx="135731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9" descr="2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500188"/>
            <a:ext cx="12319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elka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1857375"/>
            <a:ext cx="11969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000500" y="5072063"/>
            <a:ext cx="4572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это омонимы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68580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20835" name="Рисунок 6" descr="1306153148_000107.jpg"/>
          <p:cNvPicPr>
            <a:picLocks noChangeAspect="1"/>
          </p:cNvPicPr>
          <p:nvPr/>
        </p:nvPicPr>
        <p:blipFill>
          <a:blip r:embed="rId2"/>
          <a:srcRect l="2499" t="5681" r="3751" b="3976"/>
          <a:stretch>
            <a:fillRect/>
          </a:stretch>
        </p:blipFill>
        <p:spPr bwMode="auto">
          <a:xfrm>
            <a:off x="285750" y="0"/>
            <a:ext cx="885825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786314" y="0"/>
            <a:ext cx="350046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ln>
                  <a:solidFill>
                    <a:schemeClr val="bg1"/>
                  </a:solidFill>
                </a:ln>
                <a:solidFill>
                  <a:srgbClr val="F8F8F8"/>
                </a:solidFill>
                <a:latin typeface="Monotype Corsiva" pitchFamily="66" charset="0"/>
              </a:rPr>
              <a:t>Город Омонимов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357188" y="500063"/>
            <a:ext cx="8786812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4400" b="1" kern="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  <a:t/>
            </a:r>
            <a:br>
              <a:rPr lang="ru-RU" sz="4400" b="1" kern="0" dirty="0">
                <a:solidFill>
                  <a:schemeClr val="tx2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36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Омонимы – это слова, </a:t>
            </a:r>
            <a:r>
              <a:rPr lang="ru-RU" sz="3600" b="1" u="sng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+mj-ea"/>
                <a:cs typeface="+mj-cs"/>
              </a:rPr>
              <a:t>далекие</a:t>
            </a:r>
            <a:r>
              <a:rPr lang="ru-RU" sz="36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 по  значению, </a:t>
            </a:r>
          </a:p>
          <a:p>
            <a:pPr algn="ctr">
              <a:defRPr/>
            </a:pPr>
            <a:r>
              <a:rPr lang="ru-RU" sz="36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  <a:t>но одинаковые по звучанию и написанию.</a:t>
            </a:r>
            <a:br>
              <a:rPr lang="ru-RU" sz="3600" b="1" kern="0" dirty="0">
                <a:solidFill>
                  <a:schemeClr val="bg1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2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kern="0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600" kern="0" dirty="0">
                <a:solidFill>
                  <a:srgbClr val="003300"/>
                </a:solidFill>
                <a:latin typeface="+mj-lt"/>
                <a:ea typeface="+mj-ea"/>
                <a:cs typeface="+mj-cs"/>
              </a:rPr>
            </a:br>
            <a:endParaRPr lang="ru-RU" sz="3600" kern="0" dirty="0">
              <a:solidFill>
                <a:srgbClr val="00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Рисунок 2" descr="Слайд18.JPG"/>
          <p:cNvPicPr>
            <a:picLocks noChangeAspect="1"/>
          </p:cNvPicPr>
          <p:nvPr/>
        </p:nvPicPr>
        <p:blipFill>
          <a:blip r:embed="rId2"/>
          <a:srcRect t="13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0"/>
            <a:ext cx="842968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Диалектные слова - это слова, употребляемые  жителями той или иной местности.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285750" y="0"/>
            <a:ext cx="8858250" cy="6858000"/>
          </a:xfrm>
          <a:solidFill>
            <a:srgbClr val="99FF99"/>
          </a:solidFill>
          <a:ln>
            <a:solidFill>
              <a:srgbClr val="003300"/>
            </a:solidFill>
          </a:ln>
        </p:spPr>
        <p:txBody>
          <a:bodyPr/>
          <a:lstStyle/>
          <a:p>
            <a:pPr algn="l" eaLnBrk="1" hangingPunct="1"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Подберите к словам антонимы.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Первые буквы пропущенных слов составят еще одно слово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000" b="1" dirty="0" smtClean="0">
                <a:latin typeface="Monotype Corsiva" pitchFamily="66" charset="0"/>
              </a:rPr>
              <a:t>Широкий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Твердый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Старый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Скучный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Бесполезный </a:t>
            </a:r>
            <a:br>
              <a:rPr lang="ru-RU" sz="4000" b="1" dirty="0" smtClean="0">
                <a:latin typeface="Monotype Corsiva" pitchFamily="66" charset="0"/>
              </a:rPr>
            </a:br>
            <a:r>
              <a:rPr lang="ru-RU" sz="4000" b="1" dirty="0" smtClean="0">
                <a:latin typeface="Monotype Corsiva" pitchFamily="66" charset="0"/>
              </a:rPr>
              <a:t>Неряшливый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071938" y="2357438"/>
            <a:ext cx="3071812" cy="3643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</a:rPr>
              <a:t>У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зкий</a:t>
            </a:r>
          </a:p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</a:rPr>
              <a:t>М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ягкий</a:t>
            </a:r>
          </a:p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</a:rPr>
              <a:t>Н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овый</a:t>
            </a:r>
          </a:p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</a:rPr>
              <a:t>И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нтересный</a:t>
            </a:r>
          </a:p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</a:rPr>
              <a:t>Ц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енный</a:t>
            </a:r>
          </a:p>
          <a:p>
            <a:pPr>
              <a:defRPr/>
            </a:pPr>
            <a:r>
              <a:rPr lang="ru-RU" sz="4400" b="1" dirty="0">
                <a:solidFill>
                  <a:srgbClr val="006600"/>
                </a:solidFill>
                <a:latin typeface="Monotype Corsiva" pitchFamily="66" charset="0"/>
              </a:rPr>
              <a:t>А</a:t>
            </a:r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ккуратный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786063" y="2643188"/>
            <a:ext cx="928687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714625" y="3214688"/>
            <a:ext cx="928688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786063" y="3857625"/>
            <a:ext cx="9286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643188" y="4429125"/>
            <a:ext cx="928687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928938" y="5072063"/>
            <a:ext cx="857250" cy="15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143250" y="5715000"/>
            <a:ext cx="50006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Рисунок 3" descr="6655d2146420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solidFill>
              <a:srgbClr val="CC0000"/>
            </a:solidFill>
            <a:miter lim="800000"/>
            <a:headEnd/>
            <a:tailEnd/>
          </a:ln>
        </p:spPr>
      </p:pic>
      <p:sp>
        <p:nvSpPr>
          <p:cNvPr id="5" name="WordArt 4"/>
          <p:cNvSpPr>
            <a:spLocks noGrp="1" noChangeArrowheads="1" noChangeShapeType="1" noTextEdit="1"/>
          </p:cNvSpPr>
          <p:nvPr/>
        </p:nvSpPr>
        <p:spPr bwMode="auto">
          <a:xfrm>
            <a:off x="3143240" y="4857760"/>
            <a:ext cx="4500562" cy="785794"/>
          </a:xfrm>
          <a:prstGeom prst="rect">
            <a:avLst/>
          </a:prstGeom>
        </p:spPr>
        <p:txBody>
          <a:bodyPr wrap="none" fromWordArt="1"/>
          <a:lstStyle/>
          <a:p>
            <a:pPr>
              <a:defRPr/>
            </a:pPr>
            <a:r>
              <a:rPr lang="ru-RU" sz="3600" kern="1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/>
              </a:rPr>
              <a:t>Поселок антонимов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9501188" cy="135731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Антонимы – слова, принадлежащие одной части речи,                    разные по звучанию и написанию и  имеющие                             </a:t>
            </a:r>
            <a:r>
              <a:rPr lang="ru-RU" sz="2800" b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противоположные </a:t>
            </a:r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значения.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</a:b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Тема3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5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6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Тема3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7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3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3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3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Тема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37 солнц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_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8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_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_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4_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4_Тема2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4_Тема19">
  <a:themeElements>
    <a:clrScheme name="Другая 3">
      <a:dk1>
        <a:sysClr val="windowText" lastClr="000000"/>
      </a:dk1>
      <a:lt1>
        <a:sysClr val="window" lastClr="FFFFFF"/>
      </a:lt1>
      <a:dk2>
        <a:srgbClr val="D99694"/>
      </a:dk2>
      <a:lt2>
        <a:srgbClr val="EEECE1"/>
      </a:lt2>
      <a:accent1>
        <a:srgbClr val="938953"/>
      </a:accent1>
      <a:accent2>
        <a:srgbClr val="C0504D"/>
      </a:accent2>
      <a:accent3>
        <a:srgbClr val="F2F2F2"/>
      </a:accent3>
      <a:accent4>
        <a:srgbClr val="494429"/>
      </a:accent4>
      <a:accent5>
        <a:srgbClr val="DDD9C3"/>
      </a:accent5>
      <a:accent6>
        <a:srgbClr val="E5B9B7"/>
      </a:accent6>
      <a:hlink>
        <a:srgbClr val="C0504D"/>
      </a:hlink>
      <a:folHlink>
        <a:srgbClr val="800080"/>
      </a:folHlink>
    </a:clrScheme>
    <a:fontScheme name="Тема Office">
      <a:majorFont>
        <a:latin typeface="Tahoma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20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11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pitchFamily="34" charset="0"/>
            <a:ea typeface="MS Gothic" pitchFamily="49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1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54</Words>
  <Application>Microsoft Office PowerPoint</Application>
  <PresentationFormat>Экран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47</vt:i4>
      </vt:variant>
      <vt:variant>
        <vt:lpstr>Заголовки слайдов</vt:lpstr>
      </vt:variant>
      <vt:variant>
        <vt:i4>5</vt:i4>
      </vt:variant>
    </vt:vector>
  </HeadingPairs>
  <TitlesOfParts>
    <vt:vector size="61" baseType="lpstr">
      <vt:lpstr>Arial</vt:lpstr>
      <vt:lpstr>Calibri</vt:lpstr>
      <vt:lpstr>MS Gothic</vt:lpstr>
      <vt:lpstr>Times New Roman</vt:lpstr>
      <vt:lpstr>Tahoma</vt:lpstr>
      <vt:lpstr>Arial Narrow</vt:lpstr>
      <vt:lpstr>Arial Unicode MS</vt:lpstr>
      <vt:lpstr>Monotype Corsiva</vt:lpstr>
      <vt:lpstr>Wingdings</vt:lpstr>
      <vt:lpstr>Тема Office</vt:lpstr>
      <vt:lpstr>Тема1</vt:lpstr>
      <vt:lpstr>3_Тема1</vt:lpstr>
      <vt:lpstr>Тема37 солнце</vt:lpstr>
      <vt:lpstr>4_Тема1</vt:lpstr>
      <vt:lpstr>Тема20</vt:lpstr>
      <vt:lpstr>Тема11</vt:lpstr>
      <vt:lpstr>Тема16</vt:lpstr>
      <vt:lpstr>Тема17</vt:lpstr>
      <vt:lpstr>Тема21</vt:lpstr>
      <vt:lpstr>Тема19</vt:lpstr>
      <vt:lpstr>Тема36</vt:lpstr>
      <vt:lpstr>1_Тема13</vt:lpstr>
      <vt:lpstr>5_Тема1</vt:lpstr>
      <vt:lpstr>1_Тема20</vt:lpstr>
      <vt:lpstr>1_Тема11</vt:lpstr>
      <vt:lpstr>1_Тема16</vt:lpstr>
      <vt:lpstr>1_Тема17</vt:lpstr>
      <vt:lpstr>1_Тема21</vt:lpstr>
      <vt:lpstr>1_Тема19</vt:lpstr>
      <vt:lpstr>Тема32</vt:lpstr>
      <vt:lpstr>2_Тема13</vt:lpstr>
      <vt:lpstr>6_Тема1</vt:lpstr>
      <vt:lpstr>2_Тема20</vt:lpstr>
      <vt:lpstr>2_Тема11</vt:lpstr>
      <vt:lpstr>2_Тема16</vt:lpstr>
      <vt:lpstr>2_Тема17</vt:lpstr>
      <vt:lpstr>2_Тема21</vt:lpstr>
      <vt:lpstr>2_Тема19</vt:lpstr>
      <vt:lpstr>Тема33</vt:lpstr>
      <vt:lpstr>3_Тема13</vt:lpstr>
      <vt:lpstr>7_Тема1</vt:lpstr>
      <vt:lpstr>3_Тема20</vt:lpstr>
      <vt:lpstr>3_Тема11</vt:lpstr>
      <vt:lpstr>3_Тема16</vt:lpstr>
      <vt:lpstr>3_Тема17</vt:lpstr>
      <vt:lpstr>3_Тема21</vt:lpstr>
      <vt:lpstr>3_Тема19</vt:lpstr>
      <vt:lpstr>Тема31</vt:lpstr>
      <vt:lpstr>4_Тема13</vt:lpstr>
      <vt:lpstr>8_Тема1</vt:lpstr>
      <vt:lpstr>4_Тема20</vt:lpstr>
      <vt:lpstr>4_Тема11</vt:lpstr>
      <vt:lpstr>4_Тема16</vt:lpstr>
      <vt:lpstr>4_Тема17</vt:lpstr>
      <vt:lpstr>4_Тема21</vt:lpstr>
      <vt:lpstr>4_Тема19</vt:lpstr>
      <vt:lpstr>  Они обычно для шитья;              И у ежа их видел я;              Бывают на сосне, на елке,  А называются…   Иголки у ежа и иголки для шитья –                             </vt:lpstr>
      <vt:lpstr>Слайд 2</vt:lpstr>
      <vt:lpstr>Слайд 3</vt:lpstr>
      <vt:lpstr>   Подберите к словам антонимы.   Первые буквы пропущенных слов составят еще одно слово.  Широкий  Твердый  Старый  Скучный  Бесполезный  Неряшливый    </vt:lpstr>
      <vt:lpstr>Антонимы – слова, принадлежащие одной части речи,                    разные по звучанию и написанию и  имеющие                                 противоположные  значения. 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122</cp:revision>
  <dcterms:created xsi:type="dcterms:W3CDTF">2012-06-12T10:37:37Z</dcterms:created>
  <dcterms:modified xsi:type="dcterms:W3CDTF">2014-07-17T20:44:36Z</dcterms:modified>
</cp:coreProperties>
</file>