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Default Extension="emf" ContentType="image/x-emf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Layouts/slideLayout45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slideshow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09" r:id="rId4"/>
    <p:sldMasterId id="2147483782" r:id="rId5"/>
    <p:sldMasterId id="2147483789" r:id="rId6"/>
    <p:sldMasterId id="2147483802" r:id="rId7"/>
    <p:sldMasterId id="2147483814" r:id="rId8"/>
    <p:sldMasterId id="2147483827" r:id="rId9"/>
    <p:sldMasterId id="2147483839" r:id="rId10"/>
    <p:sldMasterId id="2147483851" r:id="rId11"/>
    <p:sldMasterId id="2147483863" r:id="rId12"/>
    <p:sldMasterId id="2147483875" r:id="rId13"/>
    <p:sldMasterId id="2147483887" r:id="rId14"/>
    <p:sldMasterId id="2147483894" r:id="rId15"/>
    <p:sldMasterId id="2147483907" r:id="rId16"/>
    <p:sldMasterId id="2147483919" r:id="rId17"/>
    <p:sldMasterId id="2147483932" r:id="rId18"/>
    <p:sldMasterId id="2147483944" r:id="rId19"/>
    <p:sldMasterId id="2147483956" r:id="rId20"/>
    <p:sldMasterId id="2147483968" r:id="rId21"/>
    <p:sldMasterId id="2147483980" r:id="rId22"/>
    <p:sldMasterId id="2147483992" r:id="rId23"/>
    <p:sldMasterId id="2147483999" r:id="rId24"/>
    <p:sldMasterId id="2147484012" r:id="rId25"/>
    <p:sldMasterId id="2147484024" r:id="rId26"/>
    <p:sldMasterId id="2147484037" r:id="rId27"/>
    <p:sldMasterId id="2147484049" r:id="rId28"/>
    <p:sldMasterId id="2147484061" r:id="rId29"/>
    <p:sldMasterId id="2147484073" r:id="rId30"/>
    <p:sldMasterId id="2147484085" r:id="rId31"/>
    <p:sldMasterId id="2147484097" r:id="rId32"/>
    <p:sldMasterId id="2147484104" r:id="rId33"/>
    <p:sldMasterId id="2147484117" r:id="rId34"/>
    <p:sldMasterId id="2147484129" r:id="rId35"/>
    <p:sldMasterId id="2147484142" r:id="rId36"/>
    <p:sldMasterId id="2147484154" r:id="rId37"/>
    <p:sldMasterId id="2147484166" r:id="rId38"/>
    <p:sldMasterId id="2147484178" r:id="rId39"/>
    <p:sldMasterId id="2147484190" r:id="rId40"/>
    <p:sldMasterId id="2147484202" r:id="rId41"/>
    <p:sldMasterId id="2147484209" r:id="rId42"/>
    <p:sldMasterId id="2147484222" r:id="rId43"/>
    <p:sldMasterId id="2147484234" r:id="rId44"/>
    <p:sldMasterId id="2147484247" r:id="rId45"/>
    <p:sldMasterId id="2147484259" r:id="rId46"/>
    <p:sldMasterId id="2147484271" r:id="rId47"/>
    <p:sldMasterId id="2147484283" r:id="rId48"/>
  </p:sldMasterIdLst>
  <p:sldIdLst>
    <p:sldId id="297" r:id="rId49"/>
    <p:sldId id="269" r:id="rId50"/>
    <p:sldId id="256" r:id="rId51"/>
    <p:sldId id="267" r:id="rId52"/>
    <p:sldId id="283" r:id="rId53"/>
    <p:sldId id="270" r:id="rId54"/>
    <p:sldId id="284" r:id="rId55"/>
    <p:sldId id="276" r:id="rId56"/>
    <p:sldId id="273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66"/>
    <a:srgbClr val="3333CC"/>
    <a:srgbClr val="0033CC"/>
    <a:srgbClr val="B3D9FF"/>
    <a:srgbClr val="FFCCFF"/>
    <a:srgbClr val="99FF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5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30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4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39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1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1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3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5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6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48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C903-C6F2-4524-9384-99D342728EC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B4552-03E0-43E2-9E3D-DBA2F4CCB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36D3E-5E26-47CB-B14B-4007AF79A4D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B6495-DDA8-46A1-9629-6A0FD2EDD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8FB1-44C4-49F8-8536-EB84A952D7F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7AC3-5A5E-47E1-ADA2-926F01AA7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4023-E484-45B8-B4C2-C0C7C7C6484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0079-A600-4F0D-937C-AA3E6FF5F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F9E2-8452-4254-8D28-63A6414C867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816B8-2657-4293-8D25-A4EF7C5C6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4AC9A-B08C-4BB7-8E18-A46F68E6318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BC74-ADDE-488B-A7A7-67AD5BACE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66126-0601-4E45-AD10-FA7F286A632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69E8-9A23-4F7D-B65D-CECA73043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50B5-B23D-4DCA-B846-25DE8023EF6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6299-E889-4F2F-BB2D-B08B20FCA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770D-D158-44BA-B023-2EABE7AE554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8E55-A0AC-4873-BBE1-D5248064D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1349-C1AB-406F-8FE4-8D508328127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94CFF-5CB6-44B1-9987-7B95C9797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B649-64C0-41AB-BA8B-496C6863734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8CBE-7A13-433D-9295-27EAE685A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C606-667D-4B8E-95CA-7848AFFF6EE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7284-303D-4BEB-A227-7F4B898A8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2280-181D-4557-A841-9D9116BFFC9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A9EC-6951-430E-9245-7E6BB7775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9C35A-A6E8-4E47-83C3-309FC9321DF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DC7DC-EBCD-4FBC-86BB-FC496EBA8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01FE-1F6E-4DDA-AC51-BCF57459932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C36F-C2FE-4054-9226-DC474C768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B3066-C0D7-405A-81E8-2DCCD70707B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682F-94DA-47F9-8335-6AA866E7D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C001-4559-41E7-9EE3-EFF06C3EE08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B750-17D3-45C1-9602-3ECC8F4F8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8E557-EC9C-412F-B761-A585F3AC31E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C9DF-3CBD-4EEE-8993-FB9AACDA4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6224-6658-48C6-84E7-E4FD4B88C20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149C3-B058-49A9-818F-887C069BA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9982-B189-4BED-B767-1E701D1BFED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CC46-592A-4801-82DB-C5BE7F6FB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AFB6-C17F-4D5A-ABE0-063E1B10838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51AA5-B528-4882-8353-1739208E2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C2EA-EA6D-4A8E-8D8F-60B2E64688C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E30F-4830-4542-8B45-5BE9D7EAC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F3DB-2222-4340-AE5B-4DE787304D5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6D3C1-2971-4A1C-80EF-9E0A06E1B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B0111-C3FE-4DF0-91A1-94387D58D80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1819-9CE9-4709-B956-99790BF18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73AF-884B-411B-80FA-83629295FF5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8354-9564-4CD0-A407-7904796EA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A990-4DD5-4A12-B63F-F88BDF18792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B5FB-E8C0-4271-B5A3-946B3F156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F853-195B-4346-A239-5F8F43A3C7E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60F-972C-4CEB-BB19-AAA46DD86FB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A9D8-7869-4795-9DB9-ACC01C20922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73CFC-4426-45C3-9442-1C3BDBDA03E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D3599-C6F6-4D74-90AE-B62384633C0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4AF1-EA57-4A39-A29C-1C6F7BE91EC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7C574-2198-4ADE-87B1-4EE5519C1B8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870BA-F0A5-4E1D-8A74-54427080D01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A023-CFE6-4793-9253-8C1F409CD81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4FC7F-8C10-43A3-9CBC-647CD06E6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81891-123E-44CB-B5EB-8FAA2E839C1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48A9A-6E56-4243-BD2B-B06EE22278B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6C21B-1F84-4456-8326-EE4D46B3DE4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C80A-8426-46BE-A621-0480B78983D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80916-5F9F-48BE-8053-E2761620D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E9C5-319B-4383-9835-A65B2DBA4D1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3AF7-D75B-4C68-B43C-C81BFF807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D0A4-C80F-4EDE-87A0-773B49E0D71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B2E9-DA84-4DE6-B1EF-3B8952119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738D9-4AC1-446F-AC63-CE5D5A8982A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2281-DD76-43ED-BAE5-7334AA027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45447-F751-42BA-A32A-AB1B0E0C219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92AD-381B-4A0A-BA23-C8E73FC1D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FEAB-E9AB-41CC-9F9A-2526440D262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044B4-09BA-4940-9EB6-820C09A4F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E2A2-9ECE-4B4B-92B0-E38950109F5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40D6-43C8-436A-AD7B-70FADA521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A4569-F5D5-409C-83A8-7FD4D47D235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209D9-38D1-4936-B944-54D250B9E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4E90-9241-4BE7-A218-1D68F1CC42A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C92ED-C6BA-4627-959E-EA6099ABA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76778-4D29-4A23-8B61-98855816611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BF89-D611-49F4-86BD-F0403A697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29E0D-2142-471B-B704-1BD873A2E4A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BA61-8D3D-493B-8730-9C49479F2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6982-1099-494E-BCE5-CBA5479D886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7038-5A51-4584-B4BD-F5C45A759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33486-ABB7-4A0D-B28E-2716EF5F91F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9382-3719-4F13-99F1-0DF95E73D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234A2-FA28-4710-A55B-B6ACD39E3A2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3AB08-CB50-43CA-9C2B-14EEB36A9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383D-7BC5-4BC5-855A-FB081974D11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56FB-A1F6-495E-BF0A-F3AC2502D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4AF2C-26EF-4288-A0C7-59EFC63362B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3098B-DBCE-49AB-96CD-B9C16F72B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8C05C-EF5B-486C-A642-E564C6FBB35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03D3A-9232-4C73-874F-4078FBA2B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761E9-D7A9-4E4A-A5F2-B926D179A1B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96469-C7CE-4BB1-A5E5-3C6836D7F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B91A4-A34B-4E7B-B5CF-2B27027B5F7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C3181-2114-4175-AD26-69BED4234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9653-FFFE-4B8E-905C-A7821CB35DA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A4DA-D051-4895-AC48-C809F8FB1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8608B-3129-4FCD-BF38-1D3354DE2A9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42F9-206A-468D-BDA4-82C1C99BD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B9CB5-29B8-4A94-9F1B-6B614F0F091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1BD73-F9E9-4111-992E-E3F29199A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D5743-368A-41FD-89DD-9A9DE1A7774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B6B2D-0A8D-455C-AD5F-ECD531921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0BFB-7058-48DA-A147-924B79F2852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3E94-6CCE-46F5-AD74-B9E7336E6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9A05F-C390-4E81-9705-D50985FC9BF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F8DD8-21C4-4E59-AFAF-72468DDA8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ED12-B882-42D4-8DD3-568BC17514E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DB343-F2F5-47CC-8C1F-981464D25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573C67CF-7DB1-43E5-A558-99D24D1FF71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5E14-903A-4D31-A668-455C8B0CE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11D2D-DC47-444B-81C2-117DA6856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0F292-CC09-4111-9AD7-F3265B6B1D3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30E9D-4B41-42BA-96FC-E1BB3484D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74CD-3E48-4630-B274-EE208C94D8D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E4F48-E60F-471D-B061-52275AEA0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11E6E-EBEA-4BC0-AF8B-0DB93BD80F7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254C-AB46-45BF-BBCB-B76BA7BA1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F097-2175-461A-93A9-F2A71583C83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89BA1-841D-4E4B-AAD6-D1A4C7A80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34C97-4652-4E59-8F0F-AB25FBDFDE4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3CFCF-1995-4F5D-ABF6-27E50DA99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4A74-201D-4888-9FDD-7001ABA23C9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DC260-B328-442B-B6F4-2E9433127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66983-2FF3-4685-971B-C9ED00AF632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7BE27-8AE0-4226-BFD0-13673B95269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5F535-3B8F-48D1-9C76-1D199635D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2B8D9-95DF-4299-A6B1-56299EF33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344D7-CBEE-460C-A8C9-5E2EED09262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8673B-46EA-4828-B064-BA63E0751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DA424-DC1F-431B-A488-A3F275DD8B9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DB45-3FC3-436C-9D7A-2A6514301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D15AC-9BC1-4B3F-BE18-287EADB934C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22D1B-37BD-4EA6-81C1-B19B1540F51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569F-C112-4B41-8303-E53A7345A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49A63-AE52-44FA-86A4-F7E3CD7ACB9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72C7D-3CF3-4FF3-93AB-5E5820ACE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7A362-14B8-4AA8-AD1B-D4EA2D8E6F6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7EC6-13ED-452E-BFA1-16AD89916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7DEAA-3DDB-47FF-BA9A-9C4CD0996E3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2ED4-0A03-475E-A3D1-D0BB87518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CECC5-D70F-48D4-9CB8-244EAE162A2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0588A-B1E4-4547-B6B2-7FAC5990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EFEEF-290E-4E49-84AF-D49F9965BC1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1DAD9-00D6-4EB6-91D6-684875D04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BF2FF-6DCF-45A6-BF67-3AAB6143135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52EB9-F297-4B7D-B909-5A184E31E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C537-6F83-43A1-87AE-F5868417BF9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7FF95-5996-487C-8592-0FA241664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7173D-E4C2-4F39-9403-F46FF6125C4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794C-6BE4-4B34-9940-9B2F8755D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E26C-B53F-4567-830B-51C9250928B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F8FF0-FE96-43CF-B78E-8099E9226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3E122-00F3-4344-8F4E-A6896C07C4D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FAE41-4723-41CB-9830-E9B27589A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352E0-598A-4B3D-96D7-790F0EA3F71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C72A8-9A9B-44E9-9D82-E914C098E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9B811-9CD2-4B9C-BF0A-2158CEA4651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7836E-7C76-4468-A69E-74B2461FA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A59BE-0E2D-4370-BEEB-ADD3AC7E624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4BBD-BEA7-4EF2-A48F-041076DB9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5023-28E3-4892-B3C6-27568A61B13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141B-1A38-45F7-B4A1-C2F08923C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7D39-4105-4969-A3F8-CA716E8A646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B090-6AF7-44DC-8BD2-6098D09E8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07372-6875-47C9-97C9-A18C015585A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4DCF-BC93-4D6A-9AF8-19964CF8F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6B12A-DC21-456B-A0F4-FDA0A437221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830-BC7B-4086-9B77-A486C6297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3D8E4-449D-4752-B5C9-84DC496C82F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5CF1E-3419-4DDC-9650-ABC498EFE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D4C6-2B06-498C-BB06-1CBCBCA0085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0916-D42D-4741-B386-2D1FD4938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FDAB-3EBA-4445-85BD-0A6254E49E2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7567-E70C-4642-9883-73B485C6E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672A-0DEF-479F-89A8-0067FFA60B8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B4FD-8965-469A-9CA2-220581724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C58D-616A-47AC-8D12-91B36B5162A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2E541-8A93-47E2-8D1C-89107FA4D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41FD-B5BC-4A3C-B2F6-5AA6F33C0FE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F9A0-3C28-4507-9640-D43BF7A02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87295-9D4E-46CB-A9FE-D590E5362EA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488C-E972-4C76-B355-3DD3E1F33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2CC8B-D9D3-43D3-B9AC-EF0F87783FC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C91B-60DB-4675-9F1E-4060DF89F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1F5B-E398-46BD-9286-6A415AF293F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9ABF-C937-454B-A4BA-9E6D8CE6A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33C9-8669-4F03-8005-51B19BE401F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80EE4-71A1-41DC-96E8-AD71ED4E7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378C-6E4D-42A6-80EE-628325D7288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A061-15B8-4EB1-9701-1852A3D10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D26B1-0BFC-45A2-B0D4-174C82798F8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F2943-9AB3-4CD8-B2F8-793CAC09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721C8-78BD-4763-A43A-6FF9BEC7A4F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4375C-DA58-477E-B4E8-87A7271B0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B474-C5F7-41DF-94A2-A9A46576E4E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E289-4E1F-48EA-9DF3-348524A6E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E7F4C-9C1D-4A20-B2BE-9C6729E767F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8164-8CAB-4736-BE11-FD32008E6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2790-2508-4ECA-82DB-175D80FE60B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BF27-35B2-4BA7-8FC9-FA6A08024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193E-1C61-4050-93A6-4B2B90FF41F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2FD36-1217-48D5-8AFB-E2E53285C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065B-C77C-4728-BC80-F58B51DED59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2595-6A62-4E78-964B-86A7E2CDC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9E0D-8719-4D4A-B42C-691DA38C780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4A5E-577F-4739-8B96-95BA99F96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21EA-C710-4608-A446-91B6F98CA08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151F-7EB3-4394-8091-0AEC6834F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1CF9-FF9C-4DA7-86E7-D57671E07D5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54C7-F85C-4D7D-82F3-74945C7E5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A4E0-FF17-4E57-9853-5CCABBA8061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EBCD-19E0-4A31-94BC-E533B7922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FEC4-5C6E-4EAA-8B5D-103A949163B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D9162-E564-4FEE-ACD9-43B0E2E36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2103-B065-4DA6-B1B2-056CF80DE67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D4025-F44B-490A-8893-28D5D8263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E11C-73A3-480E-9B36-AA0B3855B6B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0D74-7295-41E8-AAB2-069D43FF9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3E65-EBF9-4553-9BDF-1DCBC6B9A78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30FA-8E83-4986-ACA5-AD18C08CE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5E41-99EE-414A-8193-B726A7CD8DC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443B-B084-400E-8E05-32C9334F2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DD3F-951B-4E30-89FC-6D3124709F6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C980-9CE8-4573-AF86-BE4BD88ED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1D4F4-AD89-4CC2-AD2D-4D1A9C79590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B003-BC34-49D5-9D5D-4A38A3734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5963-1764-4E38-9BD4-2127C5E9E4A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9B05-D6C5-4BC9-9D23-82B455E2A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766B-8560-48A9-8F47-360651ECA73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7810-AF04-4BA9-8042-1516461A3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3A3E-F557-4B46-B6D1-FD1723FF5C6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4D29-3CF1-4899-ACED-C2D263A3E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ECCD3-2202-4B88-9C9E-2F10A22A8D2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12C3A-C7D0-43D5-90FC-B7E15A8CCED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5F34-8469-422A-B80B-6462189370A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9A5A6-D47D-4279-9E26-D3C59275D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13C97-3170-4AE1-902C-3D7924156A8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E2B6-E944-4B57-8B5B-08B2DE5D9BB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E85CE-0C32-4327-9FE4-B509D556759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EAA7C-4603-4188-AE67-D305C80059F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B554F-8D86-4214-BBE7-5A752A22DD1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77B5C-F346-4E09-9E16-9EDBCC008E1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2CCF-E885-45EF-BC4D-C497C01F454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9B26A-6130-4CB6-976C-FBBEB8FBDC5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3E8C-F04A-4E90-A0C9-FAE16D2CE9F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46508-5F79-4120-8F1C-87060421C4E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E0B5-6AB5-42D8-86C7-890B6E1A3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A6A01-1920-4FE7-B5C5-54B102125B6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875C0-5CDE-459E-9568-FDF2BD21F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846F-E09B-4CF2-90F6-990635DCB99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1CF73-11C4-4481-B509-EEE4CB451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FBB0-E04E-46C1-9BE4-3CB6E40F2B2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EF1F-4261-474F-9D2D-549F0223B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29043-95AC-48BF-BE85-D0755F9CC75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B0E5-97E7-4068-BE10-59ADD28CC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ECC4-327F-41C3-8448-C537F79C988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B8E7-DC36-4EBB-AE99-DAB6B97EE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5699-AB9E-48ED-94D5-84E0FF27F1C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43CBB-457B-4EEE-B817-03E9255FC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C0AF-B2EC-497E-A209-063FB1E66C8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8262-16FD-4213-AD5C-9076B67DF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EB1-1172-4349-BA0A-47671B40908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4A14-EDED-4C96-969E-283CC4B8B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01F1B-F5E4-4D0F-8609-7D90861A723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4E79-5288-411E-A40A-496793B4C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22BF-1023-4F47-84B7-918D47658FF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F6A1-E377-4BFD-8B0E-0959CE715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C4142-A3EF-45AB-A56A-51FC7EA573D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E10D-3B35-4426-B1E5-E782314CA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41241-F6F4-49E7-B95F-24CC74E95BA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79F5-8FDA-4704-9792-DC42EA80F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0C8C7-88C8-4470-9D9C-51568FA4CFF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593B7-C3AA-45C0-8FBB-E7F9212FE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8928-9C49-47A4-93D1-BB595C08253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7B3C-3683-4906-984A-A8AC4343C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F5BBB-654C-4C22-8581-83DC8840E19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224F-2303-447F-A42B-21E8032EA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4212D-BF2F-44E4-9A26-7BEDDD27E15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EEAA9-E947-4D87-94E9-D76E24D6D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744E4-FC6B-482C-B3C1-018008251BC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0BE20-0173-4DD6-BAFA-DBADE0FB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1F0F-B344-4F59-8B29-43EA0F38ED9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97998-7A49-425A-BCD0-1FEB29666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0688E-6D8B-4225-9391-0064DFCA044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32E67-6558-49B9-BEF1-ED7049D75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94AA2-0F37-4CDC-BEB0-6912E0E9C58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0938E-8BCF-4B73-B2BB-A6655F6D1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26A3C-5061-4688-8EFB-4572E57AA36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2DF0B-FF93-4CE0-A448-B5C430F24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35DE-4807-44B4-8925-D14599C2053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90E1-8764-46D4-A59C-0ABC0B5C9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978D6-BDA1-4AB7-8525-BE2CE383EA0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C1862-382B-4444-AB1B-D7737343A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5B695-F376-4B5E-B515-ADDCA7C73C4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FE59-F419-4645-81B4-7A2C5585B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FEB89-18D1-45CE-96B5-D4B4A7D01F3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5321C-1D5B-4656-AB9D-2D3F13AF0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CE12CC6-AFF0-428A-ADE3-A3C556C4E8B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551D-AFBD-412C-BB0B-E7AE37190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3703B-21BB-4D89-A731-68295480B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A0854-BFDE-47B4-945B-C09A4FEFDEB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E673-6B8B-4C34-AED6-5427260494C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614C-BC87-4C42-8DBB-1EB8BB8A9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14B8-24CF-4276-B1A9-85E70A15F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0FA72-FB3B-41A1-84A4-05521C82837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14-8E1F-4419-BA88-AF80001C7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E617-95D7-4AA4-ACF6-2F0174C2CB3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3EBF8-72DE-4330-A4D3-AF73181BF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BBB31-CFD3-4799-8DED-185DA012141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12EB5-A5C2-4A9B-A4A8-F21A21D53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EB866-6D02-46D7-8657-225EBA2D9A0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B421-433F-449D-8A25-4F2B060E5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B7C77-6CCA-4BDD-B788-C013DB0C67C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5C427-CA34-4207-B96C-42F916BC0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8E98-2F09-47E4-9563-740FDC4EBF8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7080-F8CF-45B4-B5FD-7533846A4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CD21-8A39-4E43-A96F-B916202672E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BB41F-8EC6-4AE0-8C95-5901CB412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F2DF8-08D9-470A-966A-6DAA73D291F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F63D5-5A0B-41D9-B855-5BB1D1FF2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1ADC0-A8E2-465D-8F5E-D73C7964A25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42DE-1078-4D3B-994D-E520007A5D5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81BF-9D23-42AA-8430-E5841EAE3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466D5-C63D-4E94-9246-4CE7874C0F0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E9B02-A98B-47D0-B3E6-042D2B762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B969-5413-40FB-B694-0B5191C1CBB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829FF-0C74-44A7-9D57-41684877A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58222-DEF7-4790-A389-1213DA54296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9D561-F6E6-4FF1-AE2C-BAF314648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8CC20-EDA0-4771-8A02-89533914119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BB692-46CB-4F54-B446-DFAF71963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A78D-1016-4A8B-BA65-A3364D16340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1DF7B-AED5-4164-BA0B-ADF2AB6A7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2F910-E796-4965-897B-58A54C76411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23EEA-1722-4C14-BB6E-C9D02D53D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1216A-1389-4CBF-94EB-EB56324E56A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2001-B396-41AD-8376-BCD06161F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38D8-373D-4FF8-8678-F4E96B34F56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01EB5-1F7B-40D1-977D-994915269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CAF79-2138-48E2-BAE9-FA539B9817B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58382-1C4C-4C9C-A5E9-C8874A57F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581C-6459-4A72-A15B-BFD91E129EA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8513-5E7A-4B90-B47C-2B0A5F4F1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B7442-CC6B-4B93-95D9-16ED94594A0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2B7F5-EC6E-4E4A-A8B2-A3A504BCE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6F533-A549-4853-A139-665128F745E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C2214-DA55-45CA-A11B-318E3F711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9E64A-20B5-4A56-AB62-D375ADAACA0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0B36-C875-4D1D-9568-668EC5D32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98B7-863C-42FA-B3EB-AA0DA4CF4C5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6EA2-5584-4E3D-B0F9-E1162A50D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C0E70-BE9B-4B15-8C6F-A082BC81F22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65C0F-B118-49AC-9DD9-81291DAC3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AE9E9-D45B-4F6C-B56E-6415B13D079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6D93-96D2-461D-8869-33331B94C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0E0D-9FB9-4802-A61C-E0E961C9FB8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64B4-3E64-481F-891C-AE0E15418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071D-B28B-4ACB-B1D5-E493657043D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49EF-7029-4B93-97F7-0F8CB1206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782C-96D1-419E-8C8E-C9B4298A6F2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305D-EB71-49BE-8184-96F9F1B14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8835-A01F-424E-B812-B47AD513D4B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B6E2-B70F-4858-86F1-9D1785880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F733B-6339-4307-88D8-6302A5DAACD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51BB-FEEA-440B-A675-5D070316D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91F7-7C2F-4192-8CB9-61F1291CF03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3991-D7CB-4ABF-8083-5686CECB0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097D2-A283-4AC5-AABB-7F8BDFFA4DC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5AC68-4EA8-4762-A3A6-960FD4554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4E56B-FE6C-4299-9953-B25703EB007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B8D6-61E7-435E-B382-83103E709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7796-1477-4FD5-A112-84DA0F1F578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EBB00-21F7-41D7-98BE-C1BCC3376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5D72-D72C-4161-AA12-0318DD3008E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6302-350E-4FEF-BDAB-FAD6B1B95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A4A3-EA43-40BD-8A2D-759EF481297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03A7-E5B7-44F1-984A-7E33162AF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0B88-36B5-4947-AB59-C4962F5022A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E351-8336-41B8-B75D-67A48661E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011D-95A4-4822-950E-0A1AF08AA79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B384-C5C2-40A0-889B-F1E2C1011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A562-2661-4131-BE7A-CD56DDA4AC3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778-F304-4646-9768-5D6429E74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F168-E379-4EE5-924B-CA809DC5D11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3783-7F22-4462-8340-14FA3C576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A36A7-9735-4120-8998-299AFDFCF98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EC3B-4692-4F15-9B9E-C6F003E4A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C6D98-ED1A-4A8A-9903-C9D73480015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F942-56CF-43DF-BE06-57C9483A4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A5E2-1355-4EF1-A3C8-2A5F0A261BD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D71B3-C640-41F1-B82F-41D84A6A3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015D9-00AD-4336-8F1A-0D7BD64EEBA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EA47-B513-4466-BE65-2DCA04382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16684-5158-411F-8688-14364245AA3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B584-A8CB-48BC-91CA-AC2A8546C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2C90-F1D4-4AC0-9E42-CEB79F58866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B141-FA4C-48D7-AF1F-AD785FAB2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63100-C74E-464D-8902-D2614E3AFB0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44BA-5649-477D-90C6-7FB7216B7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0AAF-87F1-43B6-AB81-7A23F28997F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C09AC-5B19-46E6-B9E4-2CBC90E52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7543-CD8E-40EA-92D0-F437B1FC7BB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A2318-5F72-4E4C-86B9-AB482727A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F147-F93E-4870-95BF-41A1B42B677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8686-AC8B-4C23-B7D7-7FA22EB1D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9E5C-F5E5-4E50-BB3F-E532B5EE3D5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D165-AAC0-40D5-8B63-A6EEB7B96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59F0B-72A6-4E8E-B7D7-28E574273E1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B5DE-06E9-46F4-B574-90ECD0BDE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4B8F-E767-423D-9471-F13F4379872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FFD41-AE40-42B2-94EB-D8E6E692B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E7923-4EB0-4F38-8668-EE874089559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BAA2-4BE6-48DE-AC9E-BC61CC90A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13845-25C0-473B-AD1C-7D7E0B37B24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188A5-4CBA-490F-8064-6A56A3189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2607-DFBD-4F56-AFDC-99DA1B49462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5683-888C-4A7E-8F45-B26CD4258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F5F9-86A8-4F5D-ACE2-23CA40371F7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37F8-8EE1-4D8F-B58A-80BCD5F1C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5436-745D-4033-BE60-2ED7BBC0A8D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A6DE-4542-4952-A1CD-04911769E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4A06-F810-4528-B7A6-4A02F8A2D41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B4A4-7B5F-439B-A64B-4163A7D8E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1317-2D04-44D6-988E-7A135F6DE0A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5CBDF-A212-4441-B2CE-ACBB561E674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3057C-661B-48B4-BC2B-8B59D1C44D9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B9EBE-E2FA-4102-A989-BFE3EA10CAD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91268-80A5-4A70-A5DC-12DA5FBC263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EFA81-2AD3-49D0-A087-B779B8B7290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B7652-1BD8-43B7-BB9D-40EA9E7F1F6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F74B-E96F-4C3D-A668-6ADA3B7B0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ACA36-89E0-43D3-AF66-08F7400FAA2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3A42F-0381-4281-854D-4B89C27ED6A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232BB-7AC2-4FB6-8055-52CA110CFB3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B2B7-BAA8-453A-A300-43D66B08770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A4546-BD4A-4295-9D23-F16C2ABF269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B7B5-A5B2-4AB2-ABD3-5DBC518C15E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5C9D-59E3-4C93-98AD-736EC50A9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0500-90EB-41C2-B5D9-BE68496D130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2EE3-DD3F-444D-B07F-73E2CC90E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F99D-BCB5-441D-9C80-9EBE7B2C1FE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CD15-9733-4039-827D-C615EAC33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E4664-E61B-436C-B3A5-85A35420675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567E-975B-4CB4-9211-10391B973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EFD1E-1862-49E4-91EC-0874F4179D6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61C7-B906-4D15-A70F-B7FCF1836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7F77D-B4BB-4958-BF5C-3C4D842DBB9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F0B28-561B-425E-B77C-3FB2C66F9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4B107-05CC-48FC-9CA4-D880AE7886F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38193-2643-4C12-95DA-CBECCD61E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58774-F2EF-48C5-847A-2AD11069674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B9E3-3CB5-4A81-A56A-004CEF16A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30D8-2EBC-4278-B76C-B5D3C1956CB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897E-261A-4204-813B-A3777FADE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96C27-47E4-4D74-85B0-F232FA276C3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A5E8-800A-40EF-8F18-7C6928822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4B41-0395-468C-BB85-212DEAB171B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BAB8-C595-4546-B843-636DBCF67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8448-B7C8-4140-8F40-949E9D83149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A67D1-E5C0-4787-9903-884F44594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F955-D876-40F0-9C1F-D3E0FB1456F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45665-94EB-4184-B4DC-E491B7D93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87670-8EF8-45F0-960A-CB847410630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B005C-CD4E-4E3F-B2D6-2F92CCC32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569AF-57BC-477A-B275-D8B184F780A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6F0-7214-43C8-B078-4F9C06EDA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5DE8-3AE3-4584-9CB2-2B1C972727D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EDCA8-359D-4DCE-A072-38BEC2905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FAFDE-9653-4D3F-809E-8D07E436725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5DB1D-C14F-4358-B3AF-5F35629D3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16ACE-1957-4EB2-A040-6B39E44924B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9FCA8-47E2-4EEB-A159-838E05BB7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FB3E-F8D7-4F12-94F8-2FB3C6A8F2B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3B4B7-D409-4401-9A02-4BB3B843B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7C5ED-17EA-453B-9491-28A8E3E80CF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6684-F97F-4897-BBB9-AE1932CF9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A3916-7D8A-42F0-9B2E-54B45E74730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7230-A5C9-4464-A7C1-0F0DBA54C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9AE30-00F6-47A8-AEB0-3CB603AFDBA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B541E-9D9B-4578-9A78-4FEEB3B98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F27B0-2226-47D0-8F9D-CF377FF7D62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46A6D-B36C-454E-9BF0-B50737B21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68DD7-4C6A-4B9B-9EB1-7A0D09A5356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68528-C593-4288-A6B0-BD3D1A111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92A0-436C-4498-A4D4-12559414C78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C866-6EAF-45E7-BCE1-4514507BA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8618C-9540-4633-AED2-6E3E780A67D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9064-EF6A-4368-BE37-1C7D21282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B4D4EAC-308B-4F5C-911C-A03314DEC63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0187-F87F-4D3A-ABA4-60D08166A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9C0A-5FDA-4CCC-9A7F-601F01481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1F38E-B368-4E97-B10D-1D4C6C95BC9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67FD-F4A3-4AB3-95F3-A994E2020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1E3D-2CFD-4BD5-9B36-73D7ABEA099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FA187-C971-46BC-9754-233B22C6E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6232-A8EE-401E-9257-E43CE3F37B0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FA435-C693-46FB-8BA8-D18B304D3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DD1D7-C80B-432B-B9A6-30EFD90C962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655E-518F-4970-A8AC-AE262EF29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01A40-6A8D-4BB0-AE22-F4515A8F1FF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CBC3-8875-466F-AD65-BC2248C222E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F5969-67D5-422F-AA98-6C1631EBF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C7B2-9183-4C88-A0A1-EAD82797B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F3622-7036-4E1A-8754-06D0929C471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A2E0-ACD8-4B52-9FEE-28F3E4F2F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5C06E-34D7-4B59-B9D3-EE11CC61C04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37A7-D457-4031-B6FD-8C0F31A2C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011B-185C-4AEA-89EE-86A9E2E01E3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F9679-E999-434E-8227-0EF75FA5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0F1A4-EEA3-4D55-BDC5-711715DD0BE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C4866-1727-487D-9C1E-02ADD1530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5FA7-FE94-4CC0-91A0-5B1C2464481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D6CAB-A38E-4CE8-B898-2ADDF1FAAE5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9A77D-C66A-4FEA-A3C8-6E150C25E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74E52-7B54-419F-91C4-8B02F64B34E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8050A-2820-4B44-B598-853814658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1167B-F0DF-4A2E-9945-1FF3AC81512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BEB3D-6A71-4577-9A65-109B16916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CEAE-ED70-4366-A342-03F7EEBFFE3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D6A04-9ED1-4446-9615-08EC7569A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1F22-4F0A-4E02-A8DB-9AE35EC61DD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73D4-C5B5-4EFD-AE40-8FEF55C21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0BF9C-A1AD-4A02-BD24-1148B3A9624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B3E69-F684-4216-BF70-E5BF31BDA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9B411-F3E7-44FE-963B-53A1E938171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BFA31-652E-4064-8389-D9D7FD5F7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446D-1FA3-4867-B733-5A9D2BCD533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BC910-773D-472F-823B-BE595528B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3315F-803D-46BA-A1F6-D4B68509BDA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E9684-D2FC-4967-87F0-31CFE65DA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169A4-2A27-4000-80C8-C27D7AB1F6C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F7BE5-7C7E-48F2-88C4-C29040FE9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3D91-0BED-4097-8DB2-6593F0E437A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4637-1C67-4008-AE30-3768A2E34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8F107-E1A3-43C8-8E0E-94E254AED62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4C7AD-7B38-4020-86A6-4C7C3D690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914D1-419A-4B5C-809E-0744C547FE6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0F16-C67C-4982-A03A-268F78483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8691-F764-4A01-B573-23F39071090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4FFB-288B-4A4E-8BF9-F76E6012F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0772-0CFD-4F4C-8758-E11495FEF65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12EF-930B-4DE2-BB6D-BBD81D4C3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F32F-76A9-4B7F-86FF-A6EE7DB0CA1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F198-9330-4BC5-9BCB-DA41B415A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C28A9-232A-4AF9-9931-770D2E6DA68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0CC7E-2C08-41E2-9DFA-184D35A91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A319-F6F2-4378-A6F0-6C5C609691F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B359-0C53-46A1-B699-3A5CD9FC9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A985-8B81-47CE-B852-CBA3E124587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531C2-C944-469C-B20A-D775AAEFA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483E-70E2-4C5D-ADF2-A5523343300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B0E6-2779-4FD6-B3F2-B1674846E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F31A-8339-4697-B5A8-BC46FCAD4A5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44812-D078-494D-B96D-79BBBB41E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8F30-D3B8-49CB-92D1-2E823EDC5E8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6E527-ACA0-496A-844D-5421254E1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51FE8-910F-4D9B-BA09-42134171A29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95A7-317B-4E96-92FC-868D2B78A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E041-64F1-49B2-B7C1-6BAAB27033A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7F90-BBBA-4BC0-B33C-2277BCDF1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CBF7-500E-45F5-B9EA-B8AA7FDF207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59FAE-F3B2-4518-8597-F03A4683B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5922-DFC0-460A-B266-E4D91B95CCF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2BC1E-A94B-4071-9768-2923C11AD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C7D5-7E3C-4D54-8CF9-566107CE97A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32EA-93EE-49A2-BB95-A1906511B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7037-51AA-42C7-99D5-20400F35A1C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A1BB9-C450-4F29-9C8E-14F424960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FB2A0-F0A9-41A7-A8FA-D80BC20C2D6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E8DD-39A1-43C3-9A12-728EB91D0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EFE6-74A5-4E37-9049-511BE2F9BCB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18D42-A1F5-48C1-9AE8-A99F6FE08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2DC4-9857-4ED2-9C5C-A15D994D873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1B87C-C301-4D4C-B053-066FE40B9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0AB9F-C370-4DBA-86F4-C0F0B9F37C8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AFB8B-B130-4D8B-8AAC-BBC8588C1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F710-B018-44BA-BE40-CCA1B6C9E04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50C8-E261-482A-83CB-ED52A5FA8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125B3-36FE-4E79-A64B-4E0AC857031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D4274-72F6-4A8D-85E0-ABDCCF781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5E26-0224-4E92-BCE2-0BD7AC65910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A9AC-5BFD-4061-B769-09AFC53FB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697A-FFFE-41C0-A29B-105959DA969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49F2-2230-4211-B2CC-84707D544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F7FC-7D5B-4EC9-A8A1-FEFAF2EB29C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6FFF-D849-460F-AB72-F1036FC71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DEE47-F264-4AF2-92DF-C324FB7D2D0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67C9-83DD-4186-AC40-E76A73BAF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085D8-F9A3-480F-B7CD-AB90F7146D8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A5B5E-8ECD-4C48-A661-812157DD8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6A122-06E5-4E5E-9411-4E8B5C5817B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0AD41-99CA-4A5C-9AAA-DAF3C4D85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569E-E697-4ACD-BE43-F5A3BACA2E2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B0A8-D520-4A03-A585-8A210C95A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3C92D-8D83-43B0-A941-35FE51C1EC9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71CC4-7776-4D32-82BD-670FCBB8C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9426-BC3B-41D3-851B-68FF0E7E8E4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8F50-F38E-467F-9B53-43500FE77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A3C5-1ACC-4908-AC8E-CE4A4A3B63C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BF5C-08B2-4F1E-BD27-18799875D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AF63A-275C-4ADA-B6AC-41D526B5271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1F43D-F442-469A-B5AB-801A47FFD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8792D-5CA4-411D-8706-270095835CC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7D174-D4C1-40D7-B87B-6AB35E460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BDA48-025A-460D-A11E-63C19671F39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0B88D-7B65-4125-9A32-3ACCDF3C7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348F-9873-43CE-997A-8F97D72B493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EC9D-3540-4354-9716-5C60B21DC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D4B3-36DF-47B7-AFED-FA282EE3A4D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F89F-A444-4563-BD49-CB37D09EA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88EF-4485-46FE-9B07-B4BB6E782AE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DF62A-E1DD-4946-B0A6-BD9278CD3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DD09C-7AA4-4DB8-9FE8-70BF783157B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78CF8-9EC2-4C9E-B331-37D147B98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D771F-2594-4C20-8149-EEC0DFD400F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EDE3C-A2B0-4DA1-A3D2-7E58BEF48A9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0D34C-A577-446E-9E5D-637D9140C90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4E821-FE93-4E22-8679-AD24CDB8101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C4712-7F48-49C9-81A0-52714D7C217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E94CF-0AB2-498C-BA59-8BE14D23EEB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0F20-7B95-413A-93FE-2DE0359BBBE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E2E6-3856-4E6F-999F-99A3DD628DB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9067D-0F34-471B-82A9-1832D5496E0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5829B-CF16-4A05-90D4-42A081D3D11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628BA-ADFD-4203-B429-E441BA92973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AE9A8-8F97-47C3-BD0F-418FB8000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E19E2-1BE4-48ED-8FC7-AFB840A496B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0C59-4569-4884-A1FE-69E857C4BE0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2B25-11B8-4AB7-B85E-04708EB47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E3D86-A6F8-4A78-BD1C-0098CE47FBF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AF01-1BA8-4D13-B702-CC88E109B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600A-D80B-40E8-B624-9E2F80D01BA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48698-773B-468A-9F2E-1ABB89EAD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920C6-D0AE-4DC6-9305-AAEBA1C80FB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2980E-275A-47FE-9D85-8D2ECC9A2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5AA6E-5D82-438D-B805-8C227E93492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F6B2-6551-4CE3-89F2-799135CEB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55C1-1C63-4808-8FAF-B10487E68FE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AF8B-87C5-4AA7-B389-8D097807C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B41D-3C30-49D3-A9A2-631EF5D8843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4905-B2F2-4B59-9123-B3BF739F4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4545-4351-4397-9B2A-5A7E15BBCBD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2094-7A62-4565-8573-DFD6DAE05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46E2-63D9-4579-9552-18BAF3A0A46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5A27-1A3E-4FE2-AFEC-D106219B2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49E1-2510-4D54-9F50-298A01E7181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5A068-9286-4F28-82EA-085552F48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87E9-73AB-455A-A98A-0988935EBDB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D3DF0-36F2-4C7B-841A-C0ED5B39F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24C5-FFB7-4926-BBF6-6BD1921EC06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CC30D-A775-4FD1-B0A5-2904609B5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80CFC-22AA-420A-96E5-8BFF27CBC0F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6684C-23C1-4EC3-A150-0664B0B64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E035-6414-405D-90A9-24DA2B58329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F9E16-A0B6-45CC-B480-839209521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BBED4-CBA2-4A25-9009-1D66C405128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4314-E005-4184-B189-A9285F6A7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32399-2BEC-45D1-AEB4-00B7F99B70F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78222-1496-4BEE-8356-60134276F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FD80D-C1CC-46B7-9C63-B22A661A37D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26048-5686-4247-870C-F0310B33D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CD2F0-164E-4349-8589-09BF200D5BF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F6CFD-CDC5-415C-95B6-0131AD673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180DA-C237-4525-B838-42598101775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F10CD-6A93-4B65-930E-3597D3EAE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AA812-86FB-4455-A15C-135FA124404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763FF-7C3F-4B6D-A79D-80FEE0FDF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19E4-D309-468E-B582-7D17A720ACF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ABD13-CD94-4B7F-AA51-AD3A83C62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65C8-BDAE-400E-830C-17562A58F01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4A8C7-1440-489F-9E31-7736F4098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73551-8D2A-4F15-86A3-91EF1A59962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4472A-9FFE-4D1E-BD01-0DD7DE22B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2A43-3258-419A-A1E5-F3ACC38A130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5C4F9-7B63-44A8-8C26-35EAA6E73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17527-2FAE-4FE0-B832-A9AD315CB93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833A-6632-491E-B0B1-2455D5508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82BE3-CD7B-457D-A830-04CC78EA62A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147DE-A292-4C88-B6FA-C9661C1E8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2DC40AA-3FBA-43B3-AD0B-9FC3206C22F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39A5A-B74F-4622-B0AC-CA295CAC2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E8D7-3DB7-4934-B689-468F6EFDD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23B01-9F1C-4A6A-AAEA-804F285E0AE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47F1-3791-4F97-BF37-AAB5D559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B9B2C-2B68-43F3-B75E-A849896AE19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1711D-8FCC-46BF-A546-186868388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C2D7C-5840-4850-91E1-B48ACC7827D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4CC88-0D14-4F4A-B034-824ACA136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EB277-C1F0-4278-9FEB-1C3C70FA7A3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4CAB-1D52-4B66-B84A-BF76B81FE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71D25-D813-4005-9267-64BD683FFDD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B2223-12CD-4075-9539-B0E5E1DF6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B974F-8C5E-4B7F-8DBC-2E2C53656D2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75F1-045F-45E2-9B7A-1CDD6993E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994C-8079-4235-994A-BB32424A878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CBD4D-2344-4E96-AA01-13E15D816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10839-2491-45A2-83F4-064847636D7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D943C-7016-4B0F-AFFC-7613BB301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443AB-5D02-4AB1-8EE7-650D279E117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A3E41-4098-4540-841E-ECDE26B4750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45FE-CAFD-456F-BFE4-5F599FC0C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D93B-54C0-4368-98B2-E58A4C6D5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41356-AE5C-4C45-A650-16A13DF6BE6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C183-EB92-41F5-88DD-5D19DAD4437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F564B-DB3B-47C7-8A52-E058A0206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D9984-E3FF-471A-ABF3-6CE8FB2E7CC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CB6A1-C449-4537-AB74-3DD289636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E7BD0-FD63-45E0-8DB7-383380D3142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B79E1-ACB2-4639-AA2F-BBD95C376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38C77-3E89-41DA-B1EA-E51A44A7215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D6D0F-00F7-4CA9-BABC-68DD950CE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3D9B-1501-49E6-A64F-633AE4B88E7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D3199-FD9C-4664-A055-34C5D61F4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41B7-7F60-4350-9320-0178FFF2D2B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765B-1AF3-402D-BEA4-15FC2B8BE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B6C98-753E-447F-B118-8BE28026A52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3B0B-B9D4-4F25-B49F-FE71A59DC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65B7-5E50-4208-B4EA-6D6BD0B571F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66B2-E399-47E3-B8A8-D3C4BDD8B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70BDD-CB34-4018-813E-0054A7863A4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C6D82-3642-4E68-8A57-6EE1734F5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0808A-A810-4F47-8F05-666B4BD47E5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4BD27-6150-4827-ABBE-8E05A7CD3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2FA61-4C4C-4CB1-8E09-86C153ECAB5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9039-60AE-44EB-8816-5B1959817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98FBE-94E3-492E-A1FB-6C92A334856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2E3E3-AD49-4FA4-9BBA-F19EE54E7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4E023-5CBF-4D5C-9D95-850497F7195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833FD-8AA1-4F90-A26F-C03BF757A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07D7-CF61-4205-86F0-A47DB21D5E6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6D40-0EFC-46E6-A8ED-2FF55993E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76F1-F811-493C-A223-8B8E9F5841E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EE54C-EA1B-46D7-B9C6-26BAD2409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681A8-0353-4F42-B6F0-74472C56EAB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50F4-6439-47A4-AEA1-CD9C797FE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9F2C0-A7D8-4FCC-A3B6-4AD1E9CDEAE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9233-6F8F-44DF-9561-492AC4F8A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25199-F6E5-4489-A162-46F95723547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343B-AB29-4AB1-905E-A1C05EB1B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F0CB-1DFE-4EE0-A51B-08C29332995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DAE48-3CF3-421B-A000-213597D6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C721F-D09A-42B1-A344-371FD8812FB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47710-C124-487C-8003-479ABA5BF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59237-C253-4E71-80DC-CE6EEB02F57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AE057-3F1A-4301-99CE-E2D0E15F2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72560-1245-406D-BDE1-A06C52C1809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3285-44AA-4D91-9DB6-8BB221A10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F70F-40CC-4798-807D-683E7E54451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21672-4B19-4BE5-99A8-B322CFAA4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751E-D950-4997-9B87-4BCAA8A64B3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E524-699D-4135-B700-55EE8FF0E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6759-514E-4B35-BCAA-3C9166D4AF7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6ADB-A9A5-49D1-AAA6-421C2FFEB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F663-767E-4B90-A40B-EE396A058CA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58374-C3E0-4F22-9367-D8A3DCA54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C93C-63F2-4D75-9EB7-0091E935C15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7014-73ED-467D-86E5-B6A8D40F2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32747-38C1-4919-83F9-D369352D74C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EC844-D534-477B-9F87-A85B0D17B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2FB8-5A96-4784-A68D-FC83F35B390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F7948-D768-4602-ACA7-2196E1F98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32D2-A3CC-47EF-88E1-D1B728A8523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41A0-7365-479E-BBC4-A09DA5943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E95B-AC2C-4202-ABD1-D656DDF74E4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5AB47-B784-4F16-975B-9CFA5E621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2C0B-3917-46D7-8A30-8A7B64FADE7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D26D-4220-4FA1-8EE0-C2BB3EFC2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B056-D425-4700-94C8-ABB58133302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A4511-9991-4AA2-A678-2C8B18EC2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3F53B-4B30-4AAE-8F38-7D75B84C3F5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C77F-DA7D-4534-9399-C75911F32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AF2A-BDD1-4563-B49B-B936DF07C1C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1D3D-1FFE-4E8B-A9CB-A117F9CC3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B21CF-2F9C-43EA-ADE3-6363E0A2FCB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D1BA7-71AA-48C8-95CA-54FDFCA4C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FFC8-B6FA-498C-BA63-C8A965A24BB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6FDF-7107-4A64-A822-1A269803B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DBFE-D1A3-439B-B147-6EA97B6123E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96B3-F74E-41DF-87A0-CFCD1A43D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1584-317C-41A0-B385-FED6BF0C13E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3BFB-03EC-495C-BA71-D4187B871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EC35-5F2D-4BAE-B67D-989744C5BD7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6262-CDA3-431F-AB24-43E37D1DB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20F0-E9CA-4CF1-9126-1A620AEA23B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F3C4D-5D6F-45A1-A7C2-751B4248B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CF7D-BFA1-46F3-AF77-E69B34371CC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80491-55B8-4916-A56A-4F2F1AD1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012F5-857B-4624-BBDA-64A9D494D08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7BFE-8642-410C-BC2B-B36C6AE7C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9ECB-66FC-4CCD-9097-4472B237E10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FD98-C374-44F7-8DC8-CD9FE5412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4218-0299-46A6-A470-705956BC176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DC90-737A-47A6-B21D-2CC87E069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90B8-F5DF-48A4-BEEB-DCA86EE4056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8A01-244B-4953-82A1-814B279E9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F6838-F99B-42EC-937F-15DF5E071FA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2FDE-E6F5-4C61-A4FE-E30026ED2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04DD2-194E-4853-BBFE-765B80A294C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15C5E-1442-4C5E-B704-17B57577CF0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84AB-55B1-4654-8FA5-F2E2F8B9CFD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4D7F4-D81C-4047-8778-EE269116ECE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DD88C-C01B-45F3-9AA3-BA9BFD6F864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4D0B7-6DFD-4444-B533-4688B4C02E0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BD30-51A2-4AAB-A0E9-E7C55D5B070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48113-E76A-4CEA-A2DF-BDEA8096592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FD229-D7F2-401D-84E4-69892754496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38A2B-A367-4D7D-94DC-F42E356411A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55680-6160-4EAA-A63B-5B207EFC4EC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969EC-3A28-4EA4-A1C3-41B971F022A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8F34-C647-4BCC-975B-C3264417C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70025-69B8-4381-8C50-BA57BD98A96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D412-C272-4938-955D-B2F790E77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1FDDA-C49F-4E49-89FD-C040AB2F47C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64CE6-3505-4AD3-8792-CC2474001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C4E28-C54E-4A0B-B34D-BBAD4CB93B3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8419D-054F-4DB7-89CF-3EC4FB2ED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D728B-9E4C-4C11-BC66-C33FF177B2B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4EB2-C277-4302-A556-DE66A69E1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A4C76-7ADB-43E3-9933-54FA196BBF2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119A-D3A7-483E-8A5D-E2A5826C7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8EAB7-3B58-4818-BCA4-0848A22DBEE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9C3E-9BC0-466A-AAAB-B9E109360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1978F-07D8-4F11-ACAD-6D3F4C23817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A6D0F-04DB-4807-92F4-4F9D72147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0FA96-ED19-40B2-8814-872835A3275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33C0-7EDA-44B1-9AB5-EED8BA086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6DFDA-A95E-424F-9CB2-0C8FA59630A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32653-E4F4-453D-8B0A-A6A59EA61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E11C1-3498-42F7-92AD-7CF62799FCA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9734F-AC0C-4CBA-918B-0424AAE0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03C9B-5A23-4963-B22C-A1F65BD7552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C6087-6A53-4E2A-A816-576E6EB22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B5DDD-E465-4BF1-919C-BB2BEAD3BB4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D3667-F529-4DB6-B428-13D894456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3BD3DF8-0EDB-4021-8E95-887C3BCF029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97BC2-CDEA-4564-832B-6519B4FE5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FC983-C55C-4C19-B521-61F016053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661B3-4B0A-4182-BEEA-4CCAF748F90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43C7C-2160-4D4F-90AF-2E6023072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6B9C4-2DD2-4870-8CCA-1CCFAB0AF36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A2474-3BC3-4177-88E7-C62A461F3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16198-C605-4C4A-9DBF-4AD2387FA71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857F-8FD6-4546-9745-5328AC2E7A6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5E4D-5A43-43D3-8104-61A2F0EB5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DB12B-207A-4179-A874-F8C9B0CF2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1FB0-7D62-4670-B226-BA1BCDA06DD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6A97-2166-47F9-A778-A21A33BC9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49688-0E13-4392-B3CD-D13C675E6C3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98181-9111-4CEC-AB58-530DC8B05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23F4-D843-4056-BAEF-42B9988F9E8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15A0F-720D-40A7-B615-B19C80BA7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69956-82E2-4476-B135-AC63449B0EC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E914-09C9-46B7-A3A4-6C0FBAC47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8144-5D09-4D7D-B689-567BD77BC9D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08D9B-A39A-4CFB-8E64-9C98285E8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F5FA8-6C91-4DA1-8D77-2EA027F9C6B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C018B-D9B6-4342-9C25-5A4623557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6DB1D-562D-4D14-AD4F-DFB67386765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43E31-1F36-4DED-8381-8025DE5E5C0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C711D-1B3E-48E3-98FC-EB3FE4DAB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1169B-0D78-4BCB-A058-E35A08B00E3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C741C-F0EE-41BB-8E05-455396182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196AE-5800-4856-B2CD-E53F4AE76FB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86847-7F2D-44E4-9CA6-A5443D0EC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D7FFB-951F-4CCD-9E78-EF84D72BA39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89A8-D00B-4021-91FC-CB2880F5C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36B0F-5D67-4DA7-83EC-1F64A9B086F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D7E16-5846-4CD9-ABD3-B182258B3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33626-29E6-43D4-B93B-1D60B30EFBC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2927-9331-4729-9C94-14B3B96CC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22DC8-9584-4E1B-85B6-2B065DC9C6C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9FAE5-D45E-436D-9B17-FE881A2E8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89C47-85B1-489B-87F2-8C8B1C65DBA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C6140-E06D-4023-A00F-7CBE6923C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AB43C-3BE1-4E3A-B297-4098384C2EC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DF740-68DD-4E7A-80C2-032DA753E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5BE8-CFA5-4966-A1A4-F799C89D00E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485C8-571A-4C87-AAC1-D2E8AD7AD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F2C4-5CEA-4726-911A-0474649DD69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B1FA3-8596-46F3-B98C-B4B57FA8B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5A42-8552-4594-B445-5B06EE67BB4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74EC-26A1-4E44-9955-7B534A411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B1ACD-C1BE-456F-896C-A56983F7B22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47E24-4A57-4467-9D32-FBF0972AC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3EC7E-7E00-4B30-BD10-6073064A17E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5C53-E1A7-48D3-AEEB-875A0DC8D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830C-8077-445F-8A0D-8A118579017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6254-B503-4B31-9632-353C1EB28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A75E-C1DD-47CC-BE37-FDA5C24F25C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501B-AFF3-4F14-B85E-3A2E14A95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0CF5-936B-4342-844D-3090B934EEB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C2EF-FB44-4FD5-A74F-3305870FE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7BEE-8170-4F4B-AD12-8778B347EF4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C2C5E-1A8F-4B11-8CEC-2A386C194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92D7-A0D6-4475-AD3B-5CF3364C616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801D-1AC6-4C2C-BEA5-D6E3781B4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12070-5312-4E81-BE52-BD74171EBDF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B211-4622-4E90-BA35-A68B61F86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8165-DC1E-4BEA-9A75-7DB3341B574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8183-2F82-4A81-AC97-3E977DB9C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1F57-6060-4097-B8A2-E329CC2C75A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D818-FE00-4FE6-BA0D-D33321209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C8273-3FD4-4DAD-896C-B8119A58DDF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1398D-FE9B-4112-99FF-26DEE46AA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E2F54-EEDB-430D-9E0B-691B665650A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F9BA-3E24-4BE5-BFA9-CBC725B12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D79D-DDEA-4369-979B-31DF4D86408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2A4B-FE8E-4C4A-AD42-43E00D797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image" Target="../media/image9.w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1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image" Target="../media/image17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42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image" Target="../media/image9.wmf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image" Target="../media/image13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Relationship Id="rId14" Type="http://schemas.openxmlformats.org/officeDocument/2006/relationships/image" Target="../media/image17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38.xml"/><Relationship Id="rId7" Type="http://schemas.openxmlformats.org/officeDocument/2006/relationships/theme" Target="../theme/theme32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9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image" Target="../media/image1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image" Target="../media/image9.wmf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Relationship Id="rId14" Type="http://schemas.openxmlformats.org/officeDocument/2006/relationships/image" Target="../media/image13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7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6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1" Type="http://schemas.openxmlformats.org/officeDocument/2006/relationships/slideLayout" Target="../slideLayouts/slideLayout420.xml"/><Relationship Id="rId5" Type="http://schemas.openxmlformats.org/officeDocument/2006/relationships/slideLayout" Target="../slideLayouts/slideLayout414.xml"/><Relationship Id="rId10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Relationship Id="rId14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34.xml"/><Relationship Id="rId7" Type="http://schemas.openxmlformats.org/officeDocument/2006/relationships/theme" Target="../theme/theme41.xml"/><Relationship Id="rId2" Type="http://schemas.openxmlformats.org/officeDocument/2006/relationships/slideLayout" Target="../slideLayouts/slideLayout433.xml"/><Relationship Id="rId1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7.xml"/><Relationship Id="rId5" Type="http://schemas.openxmlformats.org/officeDocument/2006/relationships/slideLayout" Target="../slideLayouts/slideLayout436.xml"/><Relationship Id="rId4" Type="http://schemas.openxmlformats.org/officeDocument/2006/relationships/slideLayout" Target="../slideLayouts/slideLayout435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5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4.xml"/><Relationship Id="rId12" Type="http://schemas.openxmlformats.org/officeDocument/2006/relationships/slideLayout" Target="../slideLayouts/slideLayout449.xml"/><Relationship Id="rId2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8.xml"/><Relationship Id="rId6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8.xml"/><Relationship Id="rId5" Type="http://schemas.openxmlformats.org/officeDocument/2006/relationships/slideLayout" Target="../slideLayouts/slideLayout442.xml"/><Relationship Id="rId10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1.xml"/><Relationship Id="rId9" Type="http://schemas.openxmlformats.org/officeDocument/2006/relationships/slideLayout" Target="../slideLayouts/slideLayout446.xml"/><Relationship Id="rId14" Type="http://schemas.openxmlformats.org/officeDocument/2006/relationships/image" Target="../media/image1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6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5.xml"/><Relationship Id="rId11" Type="http://schemas.openxmlformats.org/officeDocument/2006/relationships/slideLayout" Target="../slideLayouts/slideLayout460.xml"/><Relationship Id="rId5" Type="http://schemas.openxmlformats.org/officeDocument/2006/relationships/slideLayout" Target="../slideLayouts/slideLayout454.xml"/><Relationship Id="rId10" Type="http://schemas.openxmlformats.org/officeDocument/2006/relationships/slideLayout" Target="../slideLayouts/slideLayout459.xml"/><Relationship Id="rId4" Type="http://schemas.openxmlformats.org/officeDocument/2006/relationships/slideLayout" Target="../slideLayouts/slideLayout453.xml"/><Relationship Id="rId9" Type="http://schemas.openxmlformats.org/officeDocument/2006/relationships/slideLayout" Target="../slideLayouts/slideLayout458.xml"/><Relationship Id="rId14" Type="http://schemas.openxmlformats.org/officeDocument/2006/relationships/image" Target="../media/image9.wmf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8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463.xml"/><Relationship Id="rId7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62.xml"/><Relationship Id="rId1" Type="http://schemas.openxmlformats.org/officeDocument/2006/relationships/slideLayout" Target="../slideLayouts/slideLayout461.xml"/><Relationship Id="rId6" Type="http://schemas.openxmlformats.org/officeDocument/2006/relationships/slideLayout" Target="../slideLayouts/slideLayout466.xml"/><Relationship Id="rId11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65.xml"/><Relationship Id="rId10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64.xml"/><Relationship Id="rId9" Type="http://schemas.openxmlformats.org/officeDocument/2006/relationships/slideLayout" Target="../slideLayouts/slideLayout469.xml"/><Relationship Id="rId14" Type="http://schemas.openxmlformats.org/officeDocument/2006/relationships/image" Target="../media/image13.jpe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0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475.xml"/><Relationship Id="rId7" Type="http://schemas.openxmlformats.org/officeDocument/2006/relationships/slideLayout" Target="../slideLayouts/slideLayout479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74.xm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5" Type="http://schemas.openxmlformats.org/officeDocument/2006/relationships/slideLayout" Target="../slideLayouts/slideLayout477.xml"/><Relationship Id="rId10" Type="http://schemas.openxmlformats.org/officeDocument/2006/relationships/slideLayout" Target="../slideLayouts/slideLayout482.xm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1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486.xml"/><Relationship Id="rId7" Type="http://schemas.openxmlformats.org/officeDocument/2006/relationships/slideLayout" Target="../slideLayouts/slideLayout490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85.xml"/><Relationship Id="rId1" Type="http://schemas.openxmlformats.org/officeDocument/2006/relationships/slideLayout" Target="../slideLayouts/slideLayout484.xml"/><Relationship Id="rId6" Type="http://schemas.openxmlformats.org/officeDocument/2006/relationships/slideLayout" Target="../slideLayouts/slideLayout489.xml"/><Relationship Id="rId11" Type="http://schemas.openxmlformats.org/officeDocument/2006/relationships/slideLayout" Target="../slideLayouts/slideLayout494.xml"/><Relationship Id="rId5" Type="http://schemas.openxmlformats.org/officeDocument/2006/relationships/slideLayout" Target="../slideLayouts/slideLayout488.xml"/><Relationship Id="rId10" Type="http://schemas.openxmlformats.org/officeDocument/2006/relationships/slideLayout" Target="../slideLayouts/slideLayout493.xml"/><Relationship Id="rId4" Type="http://schemas.openxmlformats.org/officeDocument/2006/relationships/slideLayout" Target="../slideLayouts/slideLayout487.xml"/><Relationship Id="rId9" Type="http://schemas.openxmlformats.org/officeDocument/2006/relationships/slideLayout" Target="../slideLayouts/slideLayout492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501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496.xml"/><Relationship Id="rId1" Type="http://schemas.openxmlformats.org/officeDocument/2006/relationships/slideLayout" Target="../slideLayouts/slideLayout495.xml"/><Relationship Id="rId6" Type="http://schemas.openxmlformats.org/officeDocument/2006/relationships/slideLayout" Target="../slideLayouts/slideLayout500.xml"/><Relationship Id="rId11" Type="http://schemas.openxmlformats.org/officeDocument/2006/relationships/slideLayout" Target="../slideLayouts/slideLayout505.xml"/><Relationship Id="rId5" Type="http://schemas.openxmlformats.org/officeDocument/2006/relationships/slideLayout" Target="../slideLayouts/slideLayout499.xml"/><Relationship Id="rId10" Type="http://schemas.openxmlformats.org/officeDocument/2006/relationships/slideLayout" Target="../slideLayouts/slideLayout504.xml"/><Relationship Id="rId4" Type="http://schemas.openxmlformats.org/officeDocument/2006/relationships/slideLayout" Target="../slideLayouts/slideLayout498.xml"/><Relationship Id="rId9" Type="http://schemas.openxmlformats.org/officeDocument/2006/relationships/slideLayout" Target="../slideLayouts/slideLayout503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slideLayout" Target="../slideLayouts/slideLayout516.xml"/><Relationship Id="rId5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Relationship Id="rId14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9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1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6799F4-3BDF-499A-B9F0-AE774E4986CA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69C91-37C7-410B-B415-16B871CF8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  <p:sldLayoutId id="2147485517" r:id="rId2"/>
    <p:sldLayoutId id="2147485518" r:id="rId3"/>
    <p:sldLayoutId id="2147485519" r:id="rId4"/>
    <p:sldLayoutId id="2147485520" r:id="rId5"/>
    <p:sldLayoutId id="2147485521" r:id="rId6"/>
    <p:sldLayoutId id="2147485522" r:id="rId7"/>
    <p:sldLayoutId id="2147485523" r:id="rId8"/>
    <p:sldLayoutId id="2147485524" r:id="rId9"/>
    <p:sldLayoutId id="2147485525" r:id="rId10"/>
    <p:sldLayoutId id="21474855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C881AB-244C-4A8A-9B6E-3F209F00ABA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98C366-6AE2-4848-B1B8-90988BD39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997" r:id="rId2"/>
    <p:sldLayoutId id="2147485620" r:id="rId3"/>
    <p:sldLayoutId id="2147485621" r:id="rId4"/>
    <p:sldLayoutId id="2147485622" r:id="rId5"/>
    <p:sldLayoutId id="2147485623" r:id="rId6"/>
    <p:sldLayoutId id="2147485624" r:id="rId7"/>
    <p:sldLayoutId id="2147485625" r:id="rId8"/>
    <p:sldLayoutId id="2147485626" r:id="rId9"/>
    <p:sldLayoutId id="2147485627" r:id="rId10"/>
    <p:sldLayoutId id="214748562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972611B-6395-4042-9EED-A4C6F88618A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BC071A49-3F58-42D2-B8CE-671BAD77A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8" r:id="rId1"/>
    <p:sldLayoutId id="2147485629" r:id="rId2"/>
    <p:sldLayoutId id="2147485630" r:id="rId3"/>
    <p:sldLayoutId id="2147485631" r:id="rId4"/>
    <p:sldLayoutId id="2147485632" r:id="rId5"/>
    <p:sldLayoutId id="2147485633" r:id="rId6"/>
    <p:sldLayoutId id="2147485634" r:id="rId7"/>
    <p:sldLayoutId id="2147485635" r:id="rId8"/>
    <p:sldLayoutId id="2147485636" r:id="rId9"/>
    <p:sldLayoutId id="2147485637" r:id="rId10"/>
    <p:sldLayoutId id="214748563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2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71DB0B-02A1-4BFC-92CD-A41E76F9F9B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999" r:id="rId1"/>
    <p:sldLayoutId id="2147485639" r:id="rId2"/>
    <p:sldLayoutId id="2147485640" r:id="rId3"/>
    <p:sldLayoutId id="2147485641" r:id="rId4"/>
    <p:sldLayoutId id="2147485642" r:id="rId5"/>
    <p:sldLayoutId id="2147485643" r:id="rId6"/>
    <p:sldLayoutId id="2147485644" r:id="rId7"/>
    <p:sldLayoutId id="2147485645" r:id="rId8"/>
    <p:sldLayoutId id="2147485646" r:id="rId9"/>
    <p:sldLayoutId id="2147485647" r:id="rId10"/>
    <p:sldLayoutId id="214748564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54AB7F-A9F2-4330-9B3A-1772F60A9BE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3D502D-F27E-4392-9E8B-AB0DE3F32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9" r:id="rId1"/>
    <p:sldLayoutId id="2147485650" r:id="rId2"/>
    <p:sldLayoutId id="2147485651" r:id="rId3"/>
    <p:sldLayoutId id="2147485652" r:id="rId4"/>
    <p:sldLayoutId id="2147485653" r:id="rId5"/>
    <p:sldLayoutId id="2147485654" r:id="rId6"/>
    <p:sldLayoutId id="2147485655" r:id="rId7"/>
    <p:sldLayoutId id="2147485656" r:id="rId8"/>
    <p:sldLayoutId id="2147485657" r:id="rId9"/>
    <p:sldLayoutId id="2147485658" r:id="rId10"/>
    <p:sldLayoutId id="2147485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C5A20-1932-4330-B8E4-A77DD8AE1AA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E53582-5ABE-4C97-B64E-91A84F467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0" r:id="rId1"/>
    <p:sldLayoutId id="2147486001" r:id="rId2"/>
    <p:sldLayoutId id="2147486002" r:id="rId3"/>
    <p:sldLayoutId id="2147486003" r:id="rId4"/>
    <p:sldLayoutId id="2147486004" r:id="rId5"/>
    <p:sldLayoutId id="2147486005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91088E5-3DE0-4E5D-85FC-AB1E6EE5C31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ED20533-7997-4925-AD42-DB2453C7C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0" r:id="rId1"/>
    <p:sldLayoutId id="2147485661" r:id="rId2"/>
    <p:sldLayoutId id="2147485662" r:id="rId3"/>
    <p:sldLayoutId id="2147485663" r:id="rId4"/>
    <p:sldLayoutId id="2147485664" r:id="rId5"/>
    <p:sldLayoutId id="2147485665" r:id="rId6"/>
    <p:sldLayoutId id="2147485666" r:id="rId7"/>
    <p:sldLayoutId id="2147485667" r:id="rId8"/>
    <p:sldLayoutId id="2147485668" r:id="rId9"/>
    <p:sldLayoutId id="2147485669" r:id="rId10"/>
    <p:sldLayoutId id="2147485670" r:id="rId11"/>
    <p:sldLayoutId id="2147485671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1DE894-127E-4FD2-99F5-DC0B51782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13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8B80F1-8462-4339-B8FC-13997E9998F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6" r:id="rId1"/>
    <p:sldLayoutId id="2147485672" r:id="rId2"/>
    <p:sldLayoutId id="2147485673" r:id="rId3"/>
    <p:sldLayoutId id="2147485674" r:id="rId4"/>
    <p:sldLayoutId id="2147485675" r:id="rId5"/>
    <p:sldLayoutId id="2147485676" r:id="rId6"/>
    <p:sldLayoutId id="2147485677" r:id="rId7"/>
    <p:sldLayoutId id="2147485678" r:id="rId8"/>
    <p:sldLayoutId id="2147485679" r:id="rId9"/>
    <p:sldLayoutId id="2147485680" r:id="rId10"/>
    <p:sldLayoutId id="2147485681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D8C147E-2368-4BF6-B9AC-AC047F72F6F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08EA1D1-D1C3-4736-9D7E-5D8E8F829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2" r:id="rId1"/>
    <p:sldLayoutId id="2147485683" r:id="rId2"/>
    <p:sldLayoutId id="2147485684" r:id="rId3"/>
    <p:sldLayoutId id="2147485685" r:id="rId4"/>
    <p:sldLayoutId id="2147485686" r:id="rId5"/>
    <p:sldLayoutId id="2147485687" r:id="rId6"/>
    <p:sldLayoutId id="2147485688" r:id="rId7"/>
    <p:sldLayoutId id="2147485689" r:id="rId8"/>
    <p:sldLayoutId id="2147485690" r:id="rId9"/>
    <p:sldLayoutId id="2147485691" r:id="rId10"/>
    <p:sldLayoutId id="2147485692" r:id="rId11"/>
    <p:sldLayoutId id="2147485693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AF2049-466D-42EF-A582-A1B5A1C08FE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A37B6C-0606-4387-B7CA-46DED0A6B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4" r:id="rId1"/>
    <p:sldLayoutId id="2147486007" r:id="rId2"/>
    <p:sldLayoutId id="2147485695" r:id="rId3"/>
    <p:sldLayoutId id="2147485696" r:id="rId4"/>
    <p:sldLayoutId id="2147485697" r:id="rId5"/>
    <p:sldLayoutId id="2147485698" r:id="rId6"/>
    <p:sldLayoutId id="2147485699" r:id="rId7"/>
    <p:sldLayoutId id="2147485700" r:id="rId8"/>
    <p:sldLayoutId id="2147485701" r:id="rId9"/>
    <p:sldLayoutId id="2147485702" r:id="rId10"/>
    <p:sldLayoutId id="214748570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E4BFE3-F6E0-4280-B271-53AD4EBFC35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DE624-B076-4D37-BDD2-E9EC66847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4" r:id="rId1"/>
    <p:sldLayoutId id="2147486008" r:id="rId2"/>
    <p:sldLayoutId id="2147485705" r:id="rId3"/>
    <p:sldLayoutId id="2147485706" r:id="rId4"/>
    <p:sldLayoutId id="2147485707" r:id="rId5"/>
    <p:sldLayoutId id="2147485708" r:id="rId6"/>
    <p:sldLayoutId id="2147485709" r:id="rId7"/>
    <p:sldLayoutId id="2147485710" r:id="rId8"/>
    <p:sldLayoutId id="2147485711" r:id="rId9"/>
    <p:sldLayoutId id="2147485712" r:id="rId10"/>
    <p:sldLayoutId id="214748571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73B43FA-73C1-4478-8264-6ED7E647702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9C1D7A2-0FC1-4360-9C75-437EEC76B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7" r:id="rId1"/>
    <p:sldLayoutId id="2147485528" r:id="rId2"/>
    <p:sldLayoutId id="2147485529" r:id="rId3"/>
    <p:sldLayoutId id="2147485530" r:id="rId4"/>
    <p:sldLayoutId id="2147485531" r:id="rId5"/>
    <p:sldLayoutId id="2147485532" r:id="rId6"/>
    <p:sldLayoutId id="2147485533" r:id="rId7"/>
    <p:sldLayoutId id="2147485534" r:id="rId8"/>
    <p:sldLayoutId id="2147485535" r:id="rId9"/>
    <p:sldLayoutId id="2147485536" r:id="rId10"/>
    <p:sldLayoutId id="2147485537" r:id="rId11"/>
    <p:sldLayoutId id="2147485538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71DA810-6A3C-4B66-A590-06D2FBE5444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BBC0E7A-24DD-43F0-834E-C3DE0934F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9" r:id="rId1"/>
    <p:sldLayoutId id="2147485714" r:id="rId2"/>
    <p:sldLayoutId id="2147485715" r:id="rId3"/>
    <p:sldLayoutId id="2147485716" r:id="rId4"/>
    <p:sldLayoutId id="2147485717" r:id="rId5"/>
    <p:sldLayoutId id="2147485718" r:id="rId6"/>
    <p:sldLayoutId id="2147485719" r:id="rId7"/>
    <p:sldLayoutId id="2147485720" r:id="rId8"/>
    <p:sldLayoutId id="2147485721" r:id="rId9"/>
    <p:sldLayoutId id="2147485722" r:id="rId10"/>
    <p:sldLayoutId id="214748572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8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5B9FB2-BB28-4022-808F-495986675E7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10" r:id="rId1"/>
    <p:sldLayoutId id="2147485724" r:id="rId2"/>
    <p:sldLayoutId id="2147485725" r:id="rId3"/>
    <p:sldLayoutId id="2147485726" r:id="rId4"/>
    <p:sldLayoutId id="2147485727" r:id="rId5"/>
    <p:sldLayoutId id="2147485728" r:id="rId6"/>
    <p:sldLayoutId id="2147485729" r:id="rId7"/>
    <p:sldLayoutId id="2147485730" r:id="rId8"/>
    <p:sldLayoutId id="2147485731" r:id="rId9"/>
    <p:sldLayoutId id="2147485732" r:id="rId10"/>
    <p:sldLayoutId id="214748573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9A38B6-149D-490B-8BE3-5E884E43324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C0631F-DB23-4D22-B63C-A55A3DA45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4" r:id="rId1"/>
    <p:sldLayoutId id="2147485735" r:id="rId2"/>
    <p:sldLayoutId id="2147485736" r:id="rId3"/>
    <p:sldLayoutId id="2147485737" r:id="rId4"/>
    <p:sldLayoutId id="2147485738" r:id="rId5"/>
    <p:sldLayoutId id="2147485739" r:id="rId6"/>
    <p:sldLayoutId id="2147485740" r:id="rId7"/>
    <p:sldLayoutId id="2147485741" r:id="rId8"/>
    <p:sldLayoutId id="2147485742" r:id="rId9"/>
    <p:sldLayoutId id="2147485743" r:id="rId10"/>
    <p:sldLayoutId id="2147485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6C990D-2544-4E5D-83F2-39FEDE51976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C2FCC5-ED53-4ACF-817E-E5ACDBF7B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1" r:id="rId1"/>
    <p:sldLayoutId id="2147486012" r:id="rId2"/>
    <p:sldLayoutId id="2147486013" r:id="rId3"/>
    <p:sldLayoutId id="2147486014" r:id="rId4"/>
    <p:sldLayoutId id="2147486015" r:id="rId5"/>
    <p:sldLayoutId id="2147486016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8414B7D-2441-4612-BB71-266B527A345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53D0FE7-3C88-41EB-ADC0-FE4B038A0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5" r:id="rId1"/>
    <p:sldLayoutId id="2147485746" r:id="rId2"/>
    <p:sldLayoutId id="2147485747" r:id="rId3"/>
    <p:sldLayoutId id="2147485748" r:id="rId4"/>
    <p:sldLayoutId id="2147485749" r:id="rId5"/>
    <p:sldLayoutId id="2147485750" r:id="rId6"/>
    <p:sldLayoutId id="2147485751" r:id="rId7"/>
    <p:sldLayoutId id="2147485752" r:id="rId8"/>
    <p:sldLayoutId id="2147485753" r:id="rId9"/>
    <p:sldLayoutId id="2147485754" r:id="rId10"/>
    <p:sldLayoutId id="2147485755" r:id="rId11"/>
    <p:sldLayoutId id="214748575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67CC59-810D-4487-AEA4-F78BA50E4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629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8838C6-062F-44CA-8E9B-14CEAD5A800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7" r:id="rId1"/>
    <p:sldLayoutId id="2147485757" r:id="rId2"/>
    <p:sldLayoutId id="2147485758" r:id="rId3"/>
    <p:sldLayoutId id="2147485759" r:id="rId4"/>
    <p:sldLayoutId id="2147485760" r:id="rId5"/>
    <p:sldLayoutId id="2147485761" r:id="rId6"/>
    <p:sldLayoutId id="2147485762" r:id="rId7"/>
    <p:sldLayoutId id="2147485763" r:id="rId8"/>
    <p:sldLayoutId id="2147485764" r:id="rId9"/>
    <p:sldLayoutId id="2147485765" r:id="rId10"/>
    <p:sldLayoutId id="2147485766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5751694-5151-454A-BCC9-9C16963A755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B77EA3C-DCC6-4CCF-8765-989CC7E48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768" r:id="rId2"/>
    <p:sldLayoutId id="2147485769" r:id="rId3"/>
    <p:sldLayoutId id="2147485770" r:id="rId4"/>
    <p:sldLayoutId id="2147485771" r:id="rId5"/>
    <p:sldLayoutId id="2147485772" r:id="rId6"/>
    <p:sldLayoutId id="2147485773" r:id="rId7"/>
    <p:sldLayoutId id="2147485774" r:id="rId8"/>
    <p:sldLayoutId id="2147485775" r:id="rId9"/>
    <p:sldLayoutId id="2147485776" r:id="rId10"/>
    <p:sldLayoutId id="2147485777" r:id="rId11"/>
    <p:sldLayoutId id="214748577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CAA9D-4198-4136-877F-88F220A8DB6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44A0B4-3261-4A2C-8BDB-0DA2D926A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9" r:id="rId1"/>
    <p:sldLayoutId id="2147486018" r:id="rId2"/>
    <p:sldLayoutId id="2147485780" r:id="rId3"/>
    <p:sldLayoutId id="2147485781" r:id="rId4"/>
    <p:sldLayoutId id="2147485782" r:id="rId5"/>
    <p:sldLayoutId id="2147485783" r:id="rId6"/>
    <p:sldLayoutId id="2147485784" r:id="rId7"/>
    <p:sldLayoutId id="2147485785" r:id="rId8"/>
    <p:sldLayoutId id="2147485786" r:id="rId9"/>
    <p:sldLayoutId id="2147485787" r:id="rId10"/>
    <p:sldLayoutId id="214748578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4B85BC-3462-4BC3-86AE-8ED7021F890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E9FB96-B5B6-4C58-8556-6DA5CFE18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9" r:id="rId1"/>
    <p:sldLayoutId id="2147486019" r:id="rId2"/>
    <p:sldLayoutId id="2147485790" r:id="rId3"/>
    <p:sldLayoutId id="2147485791" r:id="rId4"/>
    <p:sldLayoutId id="2147485792" r:id="rId5"/>
    <p:sldLayoutId id="2147485793" r:id="rId6"/>
    <p:sldLayoutId id="2147485794" r:id="rId7"/>
    <p:sldLayoutId id="2147485795" r:id="rId8"/>
    <p:sldLayoutId id="2147485796" r:id="rId9"/>
    <p:sldLayoutId id="2147485797" r:id="rId10"/>
    <p:sldLayoutId id="214748579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EDDDD5ED-23E7-4B27-87C0-7ABC252DB79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90828C3-243C-4F2E-BCB4-4367F0525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0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21F55E8-6A1D-42EA-BC0C-898FC73D8A3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58AE056-A065-4D26-A164-C6A467EE4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9" r:id="rId1"/>
    <p:sldLayoutId id="2147485540" r:id="rId2"/>
    <p:sldLayoutId id="2147485541" r:id="rId3"/>
    <p:sldLayoutId id="2147485542" r:id="rId4"/>
    <p:sldLayoutId id="2147485543" r:id="rId5"/>
    <p:sldLayoutId id="2147485544" r:id="rId6"/>
    <p:sldLayoutId id="2147485545" r:id="rId7"/>
    <p:sldLayoutId id="2147485546" r:id="rId8"/>
    <p:sldLayoutId id="2147485547" r:id="rId9"/>
    <p:sldLayoutId id="2147485548" r:id="rId10"/>
    <p:sldLayoutId id="2147485549" r:id="rId11"/>
    <p:sldLayoutId id="2147485550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4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A2FF21-BC83-4F30-A713-3D65394C110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21" r:id="rId1"/>
    <p:sldLayoutId id="2147485809" r:id="rId2"/>
    <p:sldLayoutId id="2147485810" r:id="rId3"/>
    <p:sldLayoutId id="2147485811" r:id="rId4"/>
    <p:sldLayoutId id="2147485812" r:id="rId5"/>
    <p:sldLayoutId id="2147485813" r:id="rId6"/>
    <p:sldLayoutId id="2147485814" r:id="rId7"/>
    <p:sldLayoutId id="2147485815" r:id="rId8"/>
    <p:sldLayoutId id="2147485816" r:id="rId9"/>
    <p:sldLayoutId id="2147485817" r:id="rId10"/>
    <p:sldLayoutId id="214748581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65634-7A27-4AD7-9CDB-1A2E1153949B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B8F7E3-F51C-4E75-9EFA-ACE40F1DF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9" r:id="rId1"/>
    <p:sldLayoutId id="2147485820" r:id="rId2"/>
    <p:sldLayoutId id="2147485821" r:id="rId3"/>
    <p:sldLayoutId id="2147485822" r:id="rId4"/>
    <p:sldLayoutId id="2147485823" r:id="rId5"/>
    <p:sldLayoutId id="2147485824" r:id="rId6"/>
    <p:sldLayoutId id="2147485825" r:id="rId7"/>
    <p:sldLayoutId id="2147485826" r:id="rId8"/>
    <p:sldLayoutId id="2147485827" r:id="rId9"/>
    <p:sldLayoutId id="2147485828" r:id="rId10"/>
    <p:sldLayoutId id="2147485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D4DD39-33CA-4CBD-82CF-72C58263D593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DCCAB8-6073-4B1B-A820-2676B9838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2" r:id="rId1"/>
    <p:sldLayoutId id="2147486023" r:id="rId2"/>
    <p:sldLayoutId id="2147486024" r:id="rId3"/>
    <p:sldLayoutId id="2147486025" r:id="rId4"/>
    <p:sldLayoutId id="2147486026" r:id="rId5"/>
    <p:sldLayoutId id="2147486027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7EC8CE51-3CD7-4700-95E7-58F8A0AC3C8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BE1ADEFB-C76E-4FAB-8F55-A8AE43916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0" r:id="rId1"/>
    <p:sldLayoutId id="2147485831" r:id="rId2"/>
    <p:sldLayoutId id="2147485832" r:id="rId3"/>
    <p:sldLayoutId id="2147485833" r:id="rId4"/>
    <p:sldLayoutId id="2147485834" r:id="rId5"/>
    <p:sldLayoutId id="2147485835" r:id="rId6"/>
    <p:sldLayoutId id="2147485836" r:id="rId7"/>
    <p:sldLayoutId id="2147485837" r:id="rId8"/>
    <p:sldLayoutId id="2147485838" r:id="rId9"/>
    <p:sldLayoutId id="2147485839" r:id="rId10"/>
    <p:sldLayoutId id="2147485840" r:id="rId11"/>
    <p:sldLayoutId id="2147485841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EB81E-69E3-4AAB-B20A-17FF205DA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845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DE87A8-40C0-46AC-9957-98FEFC1268DF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8" r:id="rId1"/>
    <p:sldLayoutId id="2147485842" r:id="rId2"/>
    <p:sldLayoutId id="2147485843" r:id="rId3"/>
    <p:sldLayoutId id="2147485844" r:id="rId4"/>
    <p:sldLayoutId id="2147485845" r:id="rId5"/>
    <p:sldLayoutId id="2147485846" r:id="rId6"/>
    <p:sldLayoutId id="2147485847" r:id="rId7"/>
    <p:sldLayoutId id="2147485848" r:id="rId8"/>
    <p:sldLayoutId id="2147485849" r:id="rId9"/>
    <p:sldLayoutId id="2147485850" r:id="rId10"/>
    <p:sldLayoutId id="2147485851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2409BA8-F1D1-4441-9327-D6974083C26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05B7FE9-98E3-4610-9956-34086BBC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2" r:id="rId1"/>
    <p:sldLayoutId id="2147485853" r:id="rId2"/>
    <p:sldLayoutId id="2147485854" r:id="rId3"/>
    <p:sldLayoutId id="2147485855" r:id="rId4"/>
    <p:sldLayoutId id="2147485856" r:id="rId5"/>
    <p:sldLayoutId id="2147485857" r:id="rId6"/>
    <p:sldLayoutId id="2147485858" r:id="rId7"/>
    <p:sldLayoutId id="2147485859" r:id="rId8"/>
    <p:sldLayoutId id="2147485860" r:id="rId9"/>
    <p:sldLayoutId id="2147485861" r:id="rId10"/>
    <p:sldLayoutId id="2147485862" r:id="rId11"/>
    <p:sldLayoutId id="2147485863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D140F1-2818-4F93-9AC5-E436CC0B414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E351C1-02D8-41ED-ADD0-62B2B871D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4" r:id="rId1"/>
    <p:sldLayoutId id="2147486029" r:id="rId2"/>
    <p:sldLayoutId id="2147485865" r:id="rId3"/>
    <p:sldLayoutId id="2147485866" r:id="rId4"/>
    <p:sldLayoutId id="2147485867" r:id="rId5"/>
    <p:sldLayoutId id="2147485868" r:id="rId6"/>
    <p:sldLayoutId id="2147485869" r:id="rId7"/>
    <p:sldLayoutId id="2147485870" r:id="rId8"/>
    <p:sldLayoutId id="2147485871" r:id="rId9"/>
    <p:sldLayoutId id="2147485872" r:id="rId10"/>
    <p:sldLayoutId id="214748587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74A70B-9C47-412F-BE9B-3759565DC01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B18521-02DB-4B1B-B168-D963E41E7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4" r:id="rId1"/>
    <p:sldLayoutId id="2147486030" r:id="rId2"/>
    <p:sldLayoutId id="2147485875" r:id="rId3"/>
    <p:sldLayoutId id="2147485876" r:id="rId4"/>
    <p:sldLayoutId id="2147485877" r:id="rId5"/>
    <p:sldLayoutId id="2147485878" r:id="rId6"/>
    <p:sldLayoutId id="2147485879" r:id="rId7"/>
    <p:sldLayoutId id="2147485880" r:id="rId8"/>
    <p:sldLayoutId id="2147485881" r:id="rId9"/>
    <p:sldLayoutId id="2147485882" r:id="rId10"/>
    <p:sldLayoutId id="214748588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5B542A2-CE15-4088-911A-5723232B8C0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2126119-9172-49EA-9B07-50D59E825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1" r:id="rId1"/>
    <p:sldLayoutId id="2147485884" r:id="rId2"/>
    <p:sldLayoutId id="2147485885" r:id="rId3"/>
    <p:sldLayoutId id="2147485886" r:id="rId4"/>
    <p:sldLayoutId id="2147485887" r:id="rId5"/>
    <p:sldLayoutId id="2147485888" r:id="rId6"/>
    <p:sldLayoutId id="2147485889" r:id="rId7"/>
    <p:sldLayoutId id="2147485890" r:id="rId8"/>
    <p:sldLayoutId id="2147485891" r:id="rId9"/>
    <p:sldLayoutId id="2147485892" r:id="rId10"/>
    <p:sldLayoutId id="214748589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0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F77E97-8738-44F2-ACFF-E27EE12DAF0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32" r:id="rId1"/>
    <p:sldLayoutId id="2147485894" r:id="rId2"/>
    <p:sldLayoutId id="2147485895" r:id="rId3"/>
    <p:sldLayoutId id="2147485896" r:id="rId4"/>
    <p:sldLayoutId id="2147485897" r:id="rId5"/>
    <p:sldLayoutId id="2147485898" r:id="rId6"/>
    <p:sldLayoutId id="2147485899" r:id="rId7"/>
    <p:sldLayoutId id="2147485900" r:id="rId8"/>
    <p:sldLayoutId id="2147485901" r:id="rId9"/>
    <p:sldLayoutId id="2147485902" r:id="rId10"/>
    <p:sldLayoutId id="214748590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5F57715-FFD3-4B45-9519-65787BB1670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038DEB5-29BF-4525-8AA1-9590C68CF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1" r:id="rId1"/>
    <p:sldLayoutId id="2147485552" r:id="rId2"/>
    <p:sldLayoutId id="2147485553" r:id="rId3"/>
    <p:sldLayoutId id="2147485554" r:id="rId4"/>
    <p:sldLayoutId id="2147485555" r:id="rId5"/>
    <p:sldLayoutId id="2147485556" r:id="rId6"/>
    <p:sldLayoutId id="2147485557" r:id="rId7"/>
    <p:sldLayoutId id="2147485558" r:id="rId8"/>
    <p:sldLayoutId id="2147485559" r:id="rId9"/>
    <p:sldLayoutId id="2147485560" r:id="rId10"/>
    <p:sldLayoutId id="2147485561" r:id="rId11"/>
    <p:sldLayoutId id="2147485562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A45AD5-7E4B-4F4F-9F78-0C207796293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54B985-B7D5-42EF-B5D6-4482BB077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4" r:id="rId1"/>
    <p:sldLayoutId id="2147485905" r:id="rId2"/>
    <p:sldLayoutId id="2147485906" r:id="rId3"/>
    <p:sldLayoutId id="2147485907" r:id="rId4"/>
    <p:sldLayoutId id="2147485908" r:id="rId5"/>
    <p:sldLayoutId id="2147485909" r:id="rId6"/>
    <p:sldLayoutId id="2147485910" r:id="rId7"/>
    <p:sldLayoutId id="2147485911" r:id="rId8"/>
    <p:sldLayoutId id="2147485912" r:id="rId9"/>
    <p:sldLayoutId id="2147485913" r:id="rId10"/>
    <p:sldLayoutId id="2147485914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EC64AD-FA98-4786-BF5A-ED585DA487E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55E33C-8D71-4970-8351-9E2A39127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3" r:id="rId1"/>
    <p:sldLayoutId id="2147486034" r:id="rId2"/>
    <p:sldLayoutId id="2147486035" r:id="rId3"/>
    <p:sldLayoutId id="2147486036" r:id="rId4"/>
    <p:sldLayoutId id="2147486037" r:id="rId5"/>
    <p:sldLayoutId id="2147486038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B5D6FD5-6B06-474F-9075-3977A409A2FE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CAED6E5-EEA4-41EC-A534-2913D61D4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5" r:id="rId1"/>
    <p:sldLayoutId id="2147485916" r:id="rId2"/>
    <p:sldLayoutId id="2147485917" r:id="rId3"/>
    <p:sldLayoutId id="2147485918" r:id="rId4"/>
    <p:sldLayoutId id="2147485919" r:id="rId5"/>
    <p:sldLayoutId id="2147485920" r:id="rId6"/>
    <p:sldLayoutId id="2147485921" r:id="rId7"/>
    <p:sldLayoutId id="2147485922" r:id="rId8"/>
    <p:sldLayoutId id="2147485923" r:id="rId9"/>
    <p:sldLayoutId id="2147485924" r:id="rId10"/>
    <p:sldLayoutId id="2147485925" r:id="rId11"/>
    <p:sldLayoutId id="214748592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8AA34E-479C-4268-88D8-F0A288F54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61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2B9270-4F1E-4571-B79F-1651A1F7846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9" r:id="rId1"/>
    <p:sldLayoutId id="2147485927" r:id="rId2"/>
    <p:sldLayoutId id="2147485928" r:id="rId3"/>
    <p:sldLayoutId id="2147485929" r:id="rId4"/>
    <p:sldLayoutId id="2147485930" r:id="rId5"/>
    <p:sldLayoutId id="2147485931" r:id="rId6"/>
    <p:sldLayoutId id="2147485932" r:id="rId7"/>
    <p:sldLayoutId id="2147485933" r:id="rId8"/>
    <p:sldLayoutId id="2147485934" r:id="rId9"/>
    <p:sldLayoutId id="2147485935" r:id="rId10"/>
    <p:sldLayoutId id="2147485936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DD050C6-5215-42FE-99CF-3CE0BB19EC4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617F765-5833-45C1-B73C-BB2388E9A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7" r:id="rId1"/>
    <p:sldLayoutId id="2147485938" r:id="rId2"/>
    <p:sldLayoutId id="2147485939" r:id="rId3"/>
    <p:sldLayoutId id="2147485940" r:id="rId4"/>
    <p:sldLayoutId id="2147485941" r:id="rId5"/>
    <p:sldLayoutId id="2147485942" r:id="rId6"/>
    <p:sldLayoutId id="2147485943" r:id="rId7"/>
    <p:sldLayoutId id="2147485944" r:id="rId8"/>
    <p:sldLayoutId id="2147485945" r:id="rId9"/>
    <p:sldLayoutId id="2147485946" r:id="rId10"/>
    <p:sldLayoutId id="2147485947" r:id="rId11"/>
    <p:sldLayoutId id="214748594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7B5C80-C432-4E99-AF15-1A05353ABB17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E3BD15-53D8-4CA0-80BD-817CB99BA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9" r:id="rId1"/>
    <p:sldLayoutId id="2147486040" r:id="rId2"/>
    <p:sldLayoutId id="2147485950" r:id="rId3"/>
    <p:sldLayoutId id="2147485951" r:id="rId4"/>
    <p:sldLayoutId id="2147485952" r:id="rId5"/>
    <p:sldLayoutId id="2147485953" r:id="rId6"/>
    <p:sldLayoutId id="2147485954" r:id="rId7"/>
    <p:sldLayoutId id="2147485955" r:id="rId8"/>
    <p:sldLayoutId id="2147485956" r:id="rId9"/>
    <p:sldLayoutId id="2147485957" r:id="rId10"/>
    <p:sldLayoutId id="214748595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D4BF14-BAE9-4C64-A069-F438AB3EDEF2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08AB67-6211-49A8-91E7-2B737F1B2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9" r:id="rId1"/>
    <p:sldLayoutId id="2147486041" r:id="rId2"/>
    <p:sldLayoutId id="2147485960" r:id="rId3"/>
    <p:sldLayoutId id="2147485961" r:id="rId4"/>
    <p:sldLayoutId id="2147485962" r:id="rId5"/>
    <p:sldLayoutId id="2147485963" r:id="rId6"/>
    <p:sldLayoutId id="2147485964" r:id="rId7"/>
    <p:sldLayoutId id="2147485965" r:id="rId8"/>
    <p:sldLayoutId id="2147485966" r:id="rId9"/>
    <p:sldLayoutId id="2147485967" r:id="rId10"/>
    <p:sldLayoutId id="214748596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002D5D6-CBC8-4BCF-8F3F-531623BBDE1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B1EA9D32-E27A-4EB4-B8CE-4F7F99048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2" r:id="rId1"/>
    <p:sldLayoutId id="2147485969" r:id="rId2"/>
    <p:sldLayoutId id="2147485970" r:id="rId3"/>
    <p:sldLayoutId id="2147485971" r:id="rId4"/>
    <p:sldLayoutId id="2147485972" r:id="rId5"/>
    <p:sldLayoutId id="2147485973" r:id="rId6"/>
    <p:sldLayoutId id="2147485974" r:id="rId7"/>
    <p:sldLayoutId id="2147485975" r:id="rId8"/>
    <p:sldLayoutId id="2147485976" r:id="rId9"/>
    <p:sldLayoutId id="2147485977" r:id="rId10"/>
    <p:sldLayoutId id="214748597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6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81E8D8-DD8D-4A6D-A4A3-7A99C90DBA2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43" r:id="rId1"/>
    <p:sldLayoutId id="2147485979" r:id="rId2"/>
    <p:sldLayoutId id="2147485980" r:id="rId3"/>
    <p:sldLayoutId id="2147485981" r:id="rId4"/>
    <p:sldLayoutId id="2147485982" r:id="rId5"/>
    <p:sldLayoutId id="2147485983" r:id="rId6"/>
    <p:sldLayoutId id="2147485984" r:id="rId7"/>
    <p:sldLayoutId id="2147485985" r:id="rId8"/>
    <p:sldLayoutId id="2147485986" r:id="rId9"/>
    <p:sldLayoutId id="2147485987" r:id="rId10"/>
    <p:sldLayoutId id="214748598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61EAC-B71C-48D1-9D89-7EC2FA5CE31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AF3630-FCC9-4B71-A4FC-85F521029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9" r:id="rId1"/>
    <p:sldLayoutId id="2147485990" r:id="rId2"/>
    <p:sldLayoutId id="2147485991" r:id="rId3"/>
    <p:sldLayoutId id="2147485992" r:id="rId4"/>
    <p:sldLayoutId id="2147485993" r:id="rId5"/>
    <p:sldLayoutId id="2147485994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4C2B94E-9696-48DC-A8FE-1B5B2155E2D4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36B9DEF-7B5D-4865-BD40-12506B38B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5" r:id="rId1"/>
    <p:sldLayoutId id="2147485576" r:id="rId2"/>
    <p:sldLayoutId id="2147485577" r:id="rId3"/>
    <p:sldLayoutId id="2147485578" r:id="rId4"/>
    <p:sldLayoutId id="2147485579" r:id="rId5"/>
    <p:sldLayoutId id="2147485580" r:id="rId6"/>
    <p:sldLayoutId id="2147485581" r:id="rId7"/>
    <p:sldLayoutId id="2147485582" r:id="rId8"/>
    <p:sldLayoutId id="2147485583" r:id="rId9"/>
    <p:sldLayoutId id="2147485584" r:id="rId10"/>
    <p:sldLayoutId id="2147485585" r:id="rId11"/>
    <p:sldLayoutId id="214748558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CBAE3E-F25F-4D47-9E97-F26797571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2DBFF8-D585-4824-8C4F-7B023C19BDF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587" r:id="rId2"/>
    <p:sldLayoutId id="2147485588" r:id="rId3"/>
    <p:sldLayoutId id="2147485589" r:id="rId4"/>
    <p:sldLayoutId id="2147485590" r:id="rId5"/>
    <p:sldLayoutId id="2147485591" r:id="rId6"/>
    <p:sldLayoutId id="2147485592" r:id="rId7"/>
    <p:sldLayoutId id="2147485593" r:id="rId8"/>
    <p:sldLayoutId id="2147485594" r:id="rId9"/>
    <p:sldLayoutId id="2147485595" r:id="rId10"/>
    <p:sldLayoutId id="2147485596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645D210-A9FD-4663-8AD3-F0088B483A38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65C1F51-967A-46ED-95C8-71CF15C86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168D70-2DA8-44B5-9411-C8C45806E78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4480BB-0DF3-4D29-91CD-2C6BD4FB1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9" r:id="rId1"/>
    <p:sldLayoutId id="2147485996" r:id="rId2"/>
    <p:sldLayoutId id="2147485610" r:id="rId3"/>
    <p:sldLayoutId id="2147485611" r:id="rId4"/>
    <p:sldLayoutId id="2147485612" r:id="rId5"/>
    <p:sldLayoutId id="2147485613" r:id="rId6"/>
    <p:sldLayoutId id="2147485614" r:id="rId7"/>
    <p:sldLayoutId id="2147485615" r:id="rId8"/>
    <p:sldLayoutId id="2147485616" r:id="rId9"/>
    <p:sldLayoutId id="2147485617" r:id="rId10"/>
    <p:sldLayoutId id="214748561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Рисунок 5" descr="1279575702_Detskie_shablony_pogoda_den_noch_PSD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rcRect l="5592" t="5592" r="5592" b="72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bg1"/>
            </a:solidFill>
            <a:prstDash val="lgDash"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57438" y="1785938"/>
            <a:ext cx="4429125" cy="33575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  <a:prstDash val="lgDash"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2400" b="1" kern="0" dirty="0">
              <a:latin typeface="Monotype Corsiva" pitchFamily="66" charset="0"/>
              <a:ea typeface="+mj-ea"/>
              <a:cs typeface="+mj-cs"/>
            </a:endParaRPr>
          </a:p>
          <a:p>
            <a:pPr eaLnBrk="0" hangingPunct="0">
              <a:defRPr/>
            </a:pPr>
            <a:endParaRPr lang="ru-RU" sz="2400" b="1" kern="0" dirty="0">
              <a:latin typeface="Monotype Corsiva" pitchFamily="66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   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Для всего, что существует в природе,- воды, воздуха, неба, солнца, дождя, лесов, болот, рек и озер, лугов и полей, цветов и трав,- в русском языке есть великое множество хороших слов и названий.</a:t>
            </a:r>
            <a:b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К.Г.Паустовский.</a:t>
            </a: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Рисунок 2" descr="082 - копия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8547" name="WordArt 4"/>
          <p:cNvSpPr>
            <a:spLocks noChangeArrowheads="1" noChangeShapeType="1" noTextEdit="1"/>
          </p:cNvSpPr>
          <p:nvPr/>
        </p:nvSpPr>
        <p:spPr bwMode="auto">
          <a:xfrm>
            <a:off x="1643063" y="1928813"/>
            <a:ext cx="5643562" cy="2141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57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Путешествие по стране</a:t>
            </a:r>
          </a:p>
          <a:p>
            <a:pPr algn="ctr"/>
            <a:r>
              <a:rPr lang="ru-RU" sz="3600" b="1" i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Лексика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86063" y="5572125"/>
            <a:ext cx="38576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- обобщение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0375" y="6357938"/>
            <a:ext cx="328612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61"/>
          <p:cNvSpPr>
            <a:spLocks noChangeArrowheads="1"/>
          </p:cNvSpPr>
          <p:nvPr/>
        </p:nvSpPr>
        <p:spPr bwMode="auto">
          <a:xfrm>
            <a:off x="500063" y="214313"/>
            <a:ext cx="84296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  </a:t>
            </a:r>
          </a:p>
          <a:p>
            <a:pPr>
              <a:defRPr/>
            </a:pPr>
            <a:r>
              <a:rPr lang="ru-RU" dirty="0"/>
              <a:t>обобщить знания уч-ся, полученные при изучении темы «Лексика»;     закрепить навыки работы с толковыми словарями, находить справки в толковом  словаре при определении лексического значения слова . </a:t>
            </a:r>
            <a:br>
              <a:rPr lang="ru-RU" dirty="0"/>
            </a:br>
            <a:endParaRPr lang="ru-RU" dirty="0"/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>
              <a:defRPr/>
            </a:pPr>
            <a:r>
              <a:rPr lang="ru-RU" dirty="0"/>
              <a:t>в  игровой форме повторить тему «Лексика»,                                          закрепить изученный материал;                                                          способствовать обогащению словарного запаса  уч-ся;</a:t>
            </a:r>
          </a:p>
          <a:p>
            <a:pPr>
              <a:defRPr/>
            </a:pPr>
            <a:r>
              <a:rPr lang="ru-RU" dirty="0"/>
              <a:t>формирование  умения употреблять слова в соответствии с их лексическим значением;</a:t>
            </a:r>
          </a:p>
          <a:p>
            <a:pPr>
              <a:defRPr/>
            </a:pPr>
            <a:r>
              <a:rPr lang="ru-RU" dirty="0"/>
              <a:t>воспитание потребности пользоваться толковыми словарями;</a:t>
            </a:r>
          </a:p>
          <a:p>
            <a:pPr>
              <a:defRPr/>
            </a:pPr>
            <a:r>
              <a:rPr lang="ru-RU" dirty="0"/>
              <a:t>способствовать развитию смекалки, логического мышления ,внимания, воображения уч-ся.</a:t>
            </a:r>
          </a:p>
          <a:p>
            <a:pPr>
              <a:defRPr/>
            </a:pPr>
            <a:endParaRPr lang="ru-RU" b="1" dirty="0"/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приемы</a:t>
            </a:r>
            <a:r>
              <a:rPr lang="ru-RU" b="1" dirty="0"/>
              <a:t>:</a:t>
            </a:r>
            <a:r>
              <a:rPr lang="ru-RU" dirty="0"/>
              <a:t> словесно-наглядный, репродуктивный, практическая работа</a:t>
            </a:r>
          </a:p>
          <a:p>
            <a:pPr>
              <a:defRPr/>
            </a:pPr>
            <a:endParaRPr lang="ru-RU" b="1" dirty="0"/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</a:t>
            </a:r>
            <a:r>
              <a:rPr lang="ru-RU" sz="2000" dirty="0">
                <a:solidFill>
                  <a:srgbClr val="C00000"/>
                </a:solidFill>
              </a:rPr>
              <a:t>: </a:t>
            </a:r>
            <a:r>
              <a:rPr lang="ru-RU" dirty="0"/>
              <a:t>коллективная, индивидуальная самостоятельная</a:t>
            </a:r>
          </a:p>
          <a:p>
            <a:pPr>
              <a:defRPr/>
            </a:pPr>
            <a:endParaRPr lang="ru-RU" b="1" dirty="0"/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</a:t>
            </a:r>
            <a:r>
              <a:rPr lang="ru-RU" dirty="0"/>
              <a:t>: карта страны, раздаточный материал, презентация</a:t>
            </a:r>
          </a:p>
        </p:txBody>
      </p:sp>
      <p:pic>
        <p:nvPicPr>
          <p:cNvPr id="109571" name="Рисунок 63" descr="book0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1500188"/>
            <a:ext cx="2000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Рисунок 6" descr="x_215677f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4786313"/>
            <a:ext cx="22145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волна 8"/>
          <p:cNvSpPr/>
          <p:nvPr/>
        </p:nvSpPr>
        <p:spPr>
          <a:xfrm>
            <a:off x="1214438" y="6357938"/>
            <a:ext cx="4143375" cy="500062"/>
          </a:xfrm>
          <a:prstGeom prst="doubleWave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Карта страны Лексика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00250" y="4929188"/>
            <a:ext cx="2000250" cy="2857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</a:rPr>
              <a:t>Берег  Синонимов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625" y="5072063"/>
            <a:ext cx="2000250" cy="2857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Город  Архаизмов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43750" y="2071688"/>
            <a:ext cx="2000250" cy="2857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</a:rPr>
              <a:t>Город  Омонимов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57688" y="3500438"/>
            <a:ext cx="1785937" cy="5715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Село  Антонимов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43063" y="0"/>
            <a:ext cx="5214937" cy="28575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Деревня Прямого и переносного значения слов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000375"/>
            <a:ext cx="3857625" cy="5715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Деревня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Многозначных и однозначных  слов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429500" y="4643438"/>
            <a:ext cx="1714500" cy="5000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Остров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Неологизмом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15125" y="6357938"/>
            <a:ext cx="2214563" cy="5000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Река  фразеологизмов</a:t>
            </a:r>
          </a:p>
        </p:txBody>
      </p:sp>
      <p:pic>
        <p:nvPicPr>
          <p:cNvPr id="110604" name="Рисунок 19" descr="Слайд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786812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Ветер весело шумит,</a:t>
            </a:r>
            <a:b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Судно </a:t>
            </a: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весело бежит</a:t>
            </a:r>
            <a:b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Мимо острова Буяна…</a:t>
            </a:r>
            <a:b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И знакомая страна</a:t>
            </a:r>
            <a:b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Вот уж издали видна…</a:t>
            </a:r>
            <a:b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Пушки с пристани палят,</a:t>
            </a:r>
            <a:b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</a:t>
            </a: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Кораблю </a:t>
            </a: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пристать велят.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sz="3600" b="1" u="sng" dirty="0" smtClean="0">
                <a:solidFill>
                  <a:schemeClr val="tx1"/>
                </a:solidFill>
              </a:rPr>
              <a:t>Судно и корабль </a:t>
            </a:r>
            <a:r>
              <a:rPr lang="ru-RU" sz="3600" u="sng" dirty="0" smtClean="0">
                <a:solidFill>
                  <a:schemeClr val="tx1"/>
                </a:solidFill>
              </a:rPr>
              <a:t>– это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0688" y="5500688"/>
            <a:ext cx="25717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синонимы</a:t>
            </a:r>
          </a:p>
        </p:txBody>
      </p:sp>
      <p:pic>
        <p:nvPicPr>
          <p:cNvPr id="111620" name="Рисунок 6" descr="13138738_8c7e74bbfb6ff662ea7de70ba8b4143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429000"/>
            <a:ext cx="15001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Рисунок 6" descr="x_215677f - копия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57188"/>
            <a:ext cx="20716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Рисунок 8" descr="litehs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14313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Рисунок 2" descr="928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0250" y="2357438"/>
            <a:ext cx="4929188" cy="184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WordArt 4"/>
          <p:cNvSpPr>
            <a:spLocks noGrp="1" noChangeArrowheads="1" noChangeShapeType="1" noTextEdit="1"/>
          </p:cNvSpPr>
          <p:nvPr/>
        </p:nvSpPr>
        <p:spPr bwMode="auto">
          <a:xfrm>
            <a:off x="1714480" y="2000240"/>
            <a:ext cx="6000772" cy="2714644"/>
          </a:xfrm>
          <a:prstGeom prst="rect">
            <a:avLst/>
          </a:prstGeom>
          <a:noFill/>
          <a:ln>
            <a:noFill/>
          </a:ln>
        </p:spPr>
        <p:txBody>
          <a:bodyPr wrap="none" fromWordArt="1"/>
          <a:lstStyle/>
          <a:p>
            <a:pPr>
              <a:defRPr/>
            </a:pPr>
            <a:r>
              <a:rPr lang="ru-RU" sz="9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/>
              </a:rPr>
              <a:t>Синонимы</a:t>
            </a:r>
          </a:p>
        </p:txBody>
      </p:sp>
      <p:pic>
        <p:nvPicPr>
          <p:cNvPr id="112645" name="Рисунок 4" descr="Four_Seasons_Kuda_Huraa-31285.jpg"/>
          <p:cNvPicPr>
            <a:picLocks noChangeAspect="1"/>
          </p:cNvPicPr>
          <p:nvPr/>
        </p:nvPicPr>
        <p:blipFill>
          <a:blip r:embed="rId3"/>
          <a:srcRect r="350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7688" y="214313"/>
            <a:ext cx="47863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Берег Синонимов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85813" y="1785938"/>
            <a:ext cx="74104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Синонимы – это слова, </a:t>
            </a:r>
            <a:r>
              <a:rPr lang="ru-RU" sz="32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близкие</a:t>
            </a:r>
            <a:r>
              <a:rPr lang="ru-RU" sz="3200" b="1" kern="0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 по значению, но разные по звучанию и написанию.</a:t>
            </a:r>
            <a:r>
              <a:rPr lang="ru-RU" sz="4400" b="1" kern="0" dirty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4400" b="1" kern="0" dirty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</a:br>
            <a:endParaRPr lang="ru-RU" sz="3600" kern="0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6858000"/>
          </a:xfrm>
          <a:solidFill>
            <a:schemeClr val="accent2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FFFF00"/>
                </a:solidFill>
              </a:rPr>
              <a:t>1.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Шел,шел долговяз, в сыру </a:t>
            </a:r>
            <a:r>
              <a:rPr lang="ru-RU" sz="3600" dirty="0" smtClean="0">
                <a:solidFill>
                  <a:srgbClr val="FFFF00"/>
                </a:solidFill>
              </a:rPr>
              <a:t>землю </a:t>
            </a:r>
            <a:r>
              <a:rPr lang="ru-RU" sz="3600" dirty="0" smtClean="0"/>
              <a:t>  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увяз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FFFF00"/>
                </a:solidFill>
              </a:rPr>
              <a:t>2.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Мать с младенцем спасена, </a:t>
            </a:r>
            <a:r>
              <a:rPr lang="ru-RU" sz="3600" dirty="0" smtClean="0">
                <a:solidFill>
                  <a:srgbClr val="FFFF00"/>
                </a:solidFill>
              </a:rPr>
              <a:t>землю 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чувствует она.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FFFF00"/>
                </a:solidFill>
              </a:rPr>
              <a:t>3.Земля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вращается вокруг Солнца.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FFFF00"/>
                </a:solidFill>
              </a:rPr>
              <a:t>4.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Береги родную </a:t>
            </a:r>
            <a:r>
              <a:rPr lang="ru-RU" sz="3600" dirty="0" smtClean="0">
                <a:solidFill>
                  <a:srgbClr val="FFFF00"/>
                </a:solidFill>
              </a:rPr>
              <a:t>землю.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857250" y="5643563"/>
            <a:ext cx="7929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</a:rPr>
              <a:t>1.Почва. 2. Суша. 3. Планета. 4. Страна.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7188" y="214313"/>
            <a:ext cx="87868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kern="0" dirty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Сколько   значений у слова </a:t>
            </a:r>
            <a:r>
              <a:rPr lang="ru-RU" sz="4000" b="1" kern="0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«земля» </a:t>
            </a:r>
            <a:r>
              <a:rPr lang="ru-RU" sz="4000" b="1" kern="0" dirty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6000750" y="428625"/>
            <a:ext cx="2643188" cy="15001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Однозначные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слова</a:t>
            </a:r>
          </a:p>
        </p:txBody>
      </p:sp>
      <p:sp>
        <p:nvSpPr>
          <p:cNvPr id="5" name="Oval 21"/>
          <p:cNvSpPr>
            <a:spLocks noChangeArrowheads="1"/>
          </p:cNvSpPr>
          <p:nvPr/>
        </p:nvSpPr>
        <p:spPr bwMode="auto">
          <a:xfrm>
            <a:off x="3214688" y="214313"/>
            <a:ext cx="2786062" cy="1357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Многозначные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слова</a:t>
            </a:r>
          </a:p>
        </p:txBody>
      </p:sp>
      <p:sp>
        <p:nvSpPr>
          <p:cNvPr id="7" name="AutoShape 24"/>
          <p:cNvSpPr>
            <a:spLocks noGrp="1" noChangeArrowheads="1"/>
          </p:cNvSpPr>
          <p:nvPr>
            <p:ph type="title"/>
          </p:nvPr>
        </p:nvSpPr>
        <p:spPr>
          <a:xfrm>
            <a:off x="428625" y="1714500"/>
            <a:ext cx="5857875" cy="4071938"/>
          </a:xfrm>
          <a:prstGeom prst="verticalScroll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  <a:round/>
          </a:ln>
        </p:spPr>
        <p:txBody>
          <a:bodyPr wrap="none"/>
          <a:lstStyle/>
          <a:p>
            <a:pPr algn="l" eaLnBrk="1" hangingPunct="1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  <a:t>Имеют  </a:t>
            </a:r>
            <a:r>
              <a:rPr lang="ru-RU" sz="2000" b="1" dirty="0" smtClean="0">
                <a:solidFill>
                  <a:srgbClr val="FFFF00"/>
                </a:solidFill>
                <a:latin typeface="+mn-lt"/>
                <a:cs typeface="Arial" charset="0"/>
              </a:rPr>
              <a:t>несколько лексических значений: </a:t>
            </a:r>
            <a:br>
              <a:rPr lang="ru-RU" sz="2000" b="1" dirty="0" smtClean="0">
                <a:solidFill>
                  <a:srgbClr val="FFFF00"/>
                </a:solidFill>
                <a:latin typeface="+mn-lt"/>
                <a:cs typeface="Arial" charset="0"/>
              </a:rPr>
            </a:br>
            <a:r>
              <a:rPr lang="ru-RU" sz="2000" b="1" u="sng" dirty="0" smtClean="0">
                <a:solidFill>
                  <a:schemeClr val="bg1"/>
                </a:solidFill>
                <a:latin typeface="+mn-lt"/>
                <a:cs typeface="Arial" charset="0"/>
              </a:rPr>
              <a:t>земля – планета, суша, край, почва, участок; </a:t>
            </a:r>
            <a:br>
              <a:rPr lang="ru-RU" sz="2000" b="1" u="sng" dirty="0" smtClean="0">
                <a:solidFill>
                  <a:schemeClr val="bg1"/>
                </a:solidFill>
                <a:latin typeface="+mn-lt"/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  <a:t>«В море суши полоса </a:t>
            </a:r>
            <a:b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  <a:t>называется </a:t>
            </a:r>
            <a:r>
              <a:rPr lang="ru-RU" sz="2000" b="1" dirty="0" smtClean="0">
                <a:solidFill>
                  <a:srgbClr val="FFFF00"/>
                </a:solidFill>
                <a:latin typeface="+mn-lt"/>
                <a:cs typeface="Arial" charset="0"/>
              </a:rPr>
              <a:t>«коса»,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  <a:t> а у девушки </a:t>
            </a:r>
            <a:r>
              <a:rPr lang="ru-RU" sz="2000" b="1" dirty="0" smtClean="0">
                <a:solidFill>
                  <a:srgbClr val="FFFF00"/>
                </a:solidFill>
                <a:latin typeface="+mn-lt"/>
                <a:cs typeface="Arial" charset="0"/>
              </a:rPr>
              <a:t>коса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b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  <a:t>цвета спелого овса.</a:t>
            </a:r>
            <a:b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  <a:t>На траве лежит роса, </a:t>
            </a:r>
            <a:b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  <a:t>косит травушку </a:t>
            </a:r>
            <a:r>
              <a:rPr lang="ru-RU" sz="2000" b="1" dirty="0" smtClean="0">
                <a:solidFill>
                  <a:srgbClr val="FFFF00"/>
                </a:solidFill>
                <a:latin typeface="+mn-lt"/>
                <a:cs typeface="Arial" charset="0"/>
              </a:rPr>
              <a:t>коса.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  <a:t>У меня один вопрос: </a:t>
            </a:r>
            <a:b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  <a:t>сколько есть на свете кос?»</a:t>
            </a:r>
            <a:br>
              <a:rPr lang="ru-RU" sz="2000" b="1" dirty="0" smtClean="0">
                <a:solidFill>
                  <a:schemeClr val="bg1"/>
                </a:solidFill>
                <a:latin typeface="+mn-lt"/>
                <a:cs typeface="Arial" charset="0"/>
              </a:rPr>
            </a:br>
            <a:endParaRPr lang="ru-RU" sz="2000" b="1" dirty="0" smtClean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5572125" y="3286125"/>
            <a:ext cx="3286125" cy="3387725"/>
          </a:xfrm>
          <a:prstGeom prst="verticalScroll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обозначают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+mn-lt"/>
              </a:rPr>
              <a:t>только один предмет, </a:t>
            </a:r>
          </a:p>
          <a:p>
            <a:pPr algn="ctr">
              <a:defRPr/>
            </a:pPr>
            <a:r>
              <a:rPr lang="ru-RU" sz="2000" b="1" u="sng" dirty="0">
                <a:solidFill>
                  <a:schemeClr val="bg1"/>
                </a:solidFill>
                <a:latin typeface="+mn-lt"/>
              </a:rPr>
              <a:t>один признак, </a:t>
            </a:r>
          </a:p>
          <a:p>
            <a:pPr algn="ctr">
              <a:defRPr/>
            </a:pPr>
            <a:r>
              <a:rPr lang="ru-RU" sz="2000" b="1" u="sng" dirty="0">
                <a:solidFill>
                  <a:schemeClr val="bg1"/>
                </a:solidFill>
                <a:latin typeface="+mn-lt"/>
              </a:rPr>
              <a:t>одно действие: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алфавит, буква,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портфель,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 книга, тетрадь,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    библиотека,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         мама, папа,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         девочка, мальчик.</a:t>
            </a:r>
          </a:p>
          <a:p>
            <a:pPr algn="ctr">
              <a:defRPr/>
            </a:pPr>
            <a:endParaRPr lang="ru-RU" dirty="0">
              <a:solidFill>
                <a:srgbClr val="FF3300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dirty="0">
              <a:latin typeface="Calibri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500313" y="1071563"/>
            <a:ext cx="642937" cy="5715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7322344" y="2393157"/>
            <a:ext cx="1000125" cy="35718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96" name="Рисунок 3" descr="book0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57188"/>
            <a:ext cx="1619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/>
        </p:nvSpPr>
        <p:spPr bwMode="auto">
          <a:xfrm>
            <a:off x="2071670" y="1500174"/>
            <a:ext cx="6000772" cy="3071834"/>
          </a:xfrm>
          <a:prstGeom prst="rect">
            <a:avLst/>
          </a:prstGeom>
        </p:spPr>
        <p:txBody>
          <a:bodyPr wrap="none" fromWordArt="1"/>
          <a:lstStyle/>
          <a:p>
            <a:pPr>
              <a:defRPr/>
            </a:pPr>
            <a:r>
              <a:rPr lang="ru-RU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/>
              </a:rPr>
              <a:t>О</a:t>
            </a:r>
            <a:r>
              <a:rPr lang="ru-RU" sz="7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/>
              </a:rPr>
              <a:t>д</a:t>
            </a:r>
            <a:r>
              <a:rPr lang="ru-RU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/>
              </a:rPr>
              <a:t>нозначные </a:t>
            </a:r>
          </a:p>
          <a:p>
            <a:pPr>
              <a:defRPr/>
            </a:pPr>
            <a:r>
              <a:rPr lang="ru-RU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/>
              </a:rPr>
              <a:t>и многозначные </a:t>
            </a:r>
          </a:p>
          <a:p>
            <a:pPr>
              <a:defRPr/>
            </a:pPr>
            <a:r>
              <a:rPr lang="ru-RU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/>
              </a:rPr>
              <a:t>           слова</a:t>
            </a:r>
            <a:endParaRPr lang="ru-RU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/>
            </a:endParaRPr>
          </a:p>
        </p:txBody>
      </p:sp>
      <p:pic>
        <p:nvPicPr>
          <p:cNvPr id="14340" name="Рисунок 4" descr="1d9b628fa9f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2" descr="ramky.narod.ru263.jpg"/>
          <p:cNvPicPr>
            <a:picLocks noChangeAspect="1"/>
          </p:cNvPicPr>
          <p:nvPr/>
        </p:nvPicPr>
        <p:blipFill>
          <a:blip r:embed="rId3"/>
          <a:srcRect l="56145" t="83195" r="29792"/>
          <a:stretch>
            <a:fillRect/>
          </a:stretch>
        </p:blipFill>
        <p:spPr bwMode="auto">
          <a:xfrm>
            <a:off x="7858116" y="5715016"/>
            <a:ext cx="1285884" cy="723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2" descr="ramky.narod.ru263.jpg"/>
          <p:cNvPicPr>
            <a:picLocks noChangeAspect="1"/>
          </p:cNvPicPr>
          <p:nvPr/>
        </p:nvPicPr>
        <p:blipFill>
          <a:blip r:embed="rId3"/>
          <a:srcRect l="29583" t="91487" r="44636" b="221"/>
          <a:stretch>
            <a:fillRect/>
          </a:stretch>
        </p:blipFill>
        <p:spPr bwMode="auto">
          <a:xfrm>
            <a:off x="285720" y="6215082"/>
            <a:ext cx="2357422" cy="64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28875" y="0"/>
            <a:ext cx="62865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Деревня  многозначных и однозначных слов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3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Тема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6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Тема3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7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Тема3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8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4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37 солнц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222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48</vt:i4>
      </vt:variant>
      <vt:variant>
        <vt:lpstr>Заголовки слайдов</vt:lpstr>
      </vt:variant>
      <vt:variant>
        <vt:i4>9</vt:i4>
      </vt:variant>
    </vt:vector>
  </HeadingPairs>
  <TitlesOfParts>
    <vt:vector size="66" baseType="lpstr">
      <vt:lpstr>Arial</vt:lpstr>
      <vt:lpstr>Calibri</vt:lpstr>
      <vt:lpstr>MS Gothic</vt:lpstr>
      <vt:lpstr>Times New Roman</vt:lpstr>
      <vt:lpstr>Tahoma</vt:lpstr>
      <vt:lpstr>Arial Narrow</vt:lpstr>
      <vt:lpstr>Arial Unicode MS</vt:lpstr>
      <vt:lpstr>Monotype Corsiva</vt:lpstr>
      <vt:lpstr>Wingdings</vt:lpstr>
      <vt:lpstr>Тема Office</vt:lpstr>
      <vt:lpstr>Тема1</vt:lpstr>
      <vt:lpstr>1_Тема1</vt:lpstr>
      <vt:lpstr>2_Тема1</vt:lpstr>
      <vt:lpstr>Тема37 солнце</vt:lpstr>
      <vt:lpstr>4_Тема1</vt:lpstr>
      <vt:lpstr>Тема20</vt:lpstr>
      <vt:lpstr>Тема11</vt:lpstr>
      <vt:lpstr>Тема16</vt:lpstr>
      <vt:lpstr>Тема17</vt:lpstr>
      <vt:lpstr>Тема21</vt:lpstr>
      <vt:lpstr>Тема19</vt:lpstr>
      <vt:lpstr>Тема36</vt:lpstr>
      <vt:lpstr>1_Тема13</vt:lpstr>
      <vt:lpstr>5_Тема1</vt:lpstr>
      <vt:lpstr>1_Тема20</vt:lpstr>
      <vt:lpstr>1_Тема11</vt:lpstr>
      <vt:lpstr>1_Тема16</vt:lpstr>
      <vt:lpstr>1_Тема17</vt:lpstr>
      <vt:lpstr>1_Тема21</vt:lpstr>
      <vt:lpstr>1_Тема19</vt:lpstr>
      <vt:lpstr>Тема32</vt:lpstr>
      <vt:lpstr>2_Тема13</vt:lpstr>
      <vt:lpstr>6_Тема1</vt:lpstr>
      <vt:lpstr>2_Тема20</vt:lpstr>
      <vt:lpstr>2_Тема11</vt:lpstr>
      <vt:lpstr>2_Тема16</vt:lpstr>
      <vt:lpstr>2_Тема17</vt:lpstr>
      <vt:lpstr>2_Тема21</vt:lpstr>
      <vt:lpstr>2_Тема19</vt:lpstr>
      <vt:lpstr>Тема33</vt:lpstr>
      <vt:lpstr>3_Тема13</vt:lpstr>
      <vt:lpstr>7_Тема1</vt:lpstr>
      <vt:lpstr>3_Тема20</vt:lpstr>
      <vt:lpstr>3_Тема11</vt:lpstr>
      <vt:lpstr>3_Тема16</vt:lpstr>
      <vt:lpstr>3_Тема17</vt:lpstr>
      <vt:lpstr>3_Тема21</vt:lpstr>
      <vt:lpstr>3_Тема19</vt:lpstr>
      <vt:lpstr>Тема31</vt:lpstr>
      <vt:lpstr>4_Тема13</vt:lpstr>
      <vt:lpstr>8_Тема1</vt:lpstr>
      <vt:lpstr>4_Тема20</vt:lpstr>
      <vt:lpstr>4_Тема11</vt:lpstr>
      <vt:lpstr>4_Тема16</vt:lpstr>
      <vt:lpstr>4_Тема17</vt:lpstr>
      <vt:lpstr>4_Тема21</vt:lpstr>
      <vt:lpstr>4_Тема19</vt:lpstr>
      <vt:lpstr>Слайд 1</vt:lpstr>
      <vt:lpstr>Слайд 2</vt:lpstr>
      <vt:lpstr>Слайд 3</vt:lpstr>
      <vt:lpstr>Слайд 4</vt:lpstr>
      <vt:lpstr>Ветер весело шумит, Судно весело бежит Мимо острова Буяна…                    И знакомая страна                    Вот уж издали видна…                    Пушки с пристани палят,                    Кораблю пристать велят.  Судно и корабль – это</vt:lpstr>
      <vt:lpstr>Слайд 6</vt:lpstr>
      <vt:lpstr>  1.Шел,шел долговяз, в сыру землю   увяз.    2.Мать с младенцем спасена, землю чувствует она.    3.Земля вращается вокруг Солнца.   4.Береги родную землю. </vt:lpstr>
      <vt:lpstr>Имеют  несколько лексических значений:  земля – планета, суша, край, почва, участок;  «В море суши полоса  называется «коса»,  а у девушки коса  цвета спелого овса. На траве лежит роса,  косит травушку коса.  У меня один вопрос:  сколько есть на свете кос?» 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122</cp:revision>
  <dcterms:created xsi:type="dcterms:W3CDTF">2012-06-12T10:37:37Z</dcterms:created>
  <dcterms:modified xsi:type="dcterms:W3CDTF">2014-07-17T19:11:19Z</dcterms:modified>
</cp:coreProperties>
</file>