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148064" y="5132784"/>
            <a:ext cx="3672408" cy="960512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Учитель психологии: Марина Викторовна </a:t>
            </a:r>
            <a:r>
              <a:rPr lang="ru-RU" sz="2000" dirty="0" err="1" smtClean="0"/>
              <a:t>Биксина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836712"/>
            <a:ext cx="8208912" cy="1702160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</a:pPr>
            <a:r>
              <a:rPr lang="ru-RU" sz="3100" dirty="0" smtClean="0"/>
              <a:t>практическое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ru-RU" sz="3100" dirty="0" smtClean="0"/>
              <a:t>занятие </a:t>
            </a:r>
            <a:r>
              <a:rPr lang="ru-RU" sz="3100" dirty="0"/>
              <a:t>с элементами тренинга 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dirty="0" smtClean="0"/>
              <a:t>«Учитель экспериментатор – это...»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0986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7024744" cy="114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b="1" dirty="0"/>
              <a:t>Цель:</a:t>
            </a:r>
            <a:r>
              <a:rPr lang="ru-RU" sz="3200" dirty="0"/>
              <a:t> определить, какими качествами должен обладать учитель, работающий в условиях введения ФГОС.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3329627"/>
            <a:ext cx="6777317" cy="2331621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dirty="0"/>
              <a:t>Задачи:</a:t>
            </a:r>
            <a:endParaRPr lang="ru-RU" b="1" dirty="0"/>
          </a:p>
          <a:p>
            <a:pPr lvl="0"/>
            <a:r>
              <a:rPr lang="ru-RU" dirty="0"/>
              <a:t>создание благоприятных условий для работы группы;</a:t>
            </a:r>
            <a:endParaRPr lang="ru-RU" b="1" dirty="0"/>
          </a:p>
          <a:p>
            <a:pPr lvl="0"/>
            <a:r>
              <a:rPr lang="ru-RU" dirty="0"/>
              <a:t>углубление процесса </a:t>
            </a:r>
            <a:r>
              <a:rPr lang="ru-RU" dirty="0" smtClean="0"/>
              <a:t>самопознания каждого педагога.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462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Правила группы: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/>
              <a:t>Общение по принципу «здесь и теперь». Следует говорить о том, что волнует участников именно сейчас, обсуждать то, что происходит с ними в группе.</a:t>
            </a:r>
            <a:endParaRPr lang="ru-RU" b="1" dirty="0"/>
          </a:p>
          <a:p>
            <a:pPr lvl="0"/>
            <a:r>
              <a:rPr lang="ru-RU" dirty="0"/>
              <a:t>Все активны.</a:t>
            </a:r>
            <a:endParaRPr lang="ru-RU" b="1" dirty="0"/>
          </a:p>
          <a:p>
            <a:pPr lvl="0"/>
            <a:r>
              <a:rPr lang="ru-RU" dirty="0"/>
              <a:t>Взаимная вежливость.</a:t>
            </a:r>
            <a:endParaRPr lang="ru-RU" b="1" dirty="0"/>
          </a:p>
          <a:p>
            <a:pPr lvl="0"/>
            <a:r>
              <a:rPr lang="ru-RU" dirty="0" err="1"/>
              <a:t>Безоценочность</a:t>
            </a:r>
            <a:r>
              <a:rPr lang="ru-RU" dirty="0"/>
              <a:t> суждений.</a:t>
            </a:r>
            <a:endParaRPr lang="ru-RU" b="1" dirty="0"/>
          </a:p>
          <a:p>
            <a:pPr lvl="0"/>
            <a:r>
              <a:rPr lang="ru-RU" dirty="0"/>
              <a:t>Искренность.</a:t>
            </a:r>
            <a:endParaRPr lang="ru-RU" b="1" dirty="0"/>
          </a:p>
          <a:p>
            <a:pPr lvl="0"/>
            <a:r>
              <a:rPr lang="ru-RU" dirty="0"/>
              <a:t>Доверительный стиль общения</a:t>
            </a:r>
            <a:r>
              <a:rPr lang="ru-RU" dirty="0" smtClean="0"/>
              <a:t>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3705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71600" y="476672"/>
            <a:ext cx="7024744" cy="1143000"/>
          </a:xfrm>
        </p:spPr>
        <p:txBody>
          <a:bodyPr/>
          <a:lstStyle/>
          <a:p>
            <a:r>
              <a:rPr lang="ru-RU" dirty="0" smtClean="0"/>
              <a:t>Качества педагога: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313432"/>
            <a:ext cx="3994728" cy="3493008"/>
          </a:xfrm>
        </p:spPr>
        <p:txBody>
          <a:bodyPr>
            <a:normAutofit/>
          </a:bodyPr>
          <a:lstStyle/>
          <a:p>
            <a:r>
              <a:rPr lang="ru-RU" dirty="0"/>
              <a:t>коммуникабельность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готовность к диалогу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/>
              <a:t>гуманность, </a:t>
            </a:r>
            <a:endParaRPr lang="ru-RU" dirty="0" smtClean="0"/>
          </a:p>
          <a:p>
            <a:r>
              <a:rPr lang="ru-RU" dirty="0" smtClean="0"/>
              <a:t>самоконтроль </a:t>
            </a:r>
            <a:r>
              <a:rPr lang="ru-RU" dirty="0"/>
              <a:t>поведения, </a:t>
            </a:r>
            <a:endParaRPr lang="ru-RU" dirty="0" smtClean="0"/>
          </a:p>
          <a:p>
            <a:r>
              <a:rPr lang="ru-RU" dirty="0" smtClean="0"/>
              <a:t>оптимизм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smtClean="0"/>
              <a:t>уверенность </a:t>
            </a:r>
            <a:r>
              <a:rPr lang="ru-RU" dirty="0"/>
              <a:t>в себе, </a:t>
            </a:r>
            <a:endParaRPr lang="ru-RU" dirty="0" smtClean="0"/>
          </a:p>
        </p:txBody>
      </p:sp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211960" y="1600200"/>
            <a:ext cx="4752528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err="1" smtClean="0"/>
              <a:t>эмпатийность</a:t>
            </a:r>
            <a:r>
              <a:rPr lang="ru-RU" dirty="0"/>
              <a:t>, </a:t>
            </a:r>
          </a:p>
          <a:p>
            <a:r>
              <a:rPr lang="ru-RU" dirty="0"/>
              <a:t>толерантность, </a:t>
            </a:r>
          </a:p>
          <a:p>
            <a:r>
              <a:rPr lang="ru-RU" dirty="0"/>
              <a:t>стремление к самосовершенствованию, </a:t>
            </a:r>
          </a:p>
          <a:p>
            <a:r>
              <a:rPr lang="ru-RU" dirty="0"/>
              <a:t>искренность,</a:t>
            </a:r>
          </a:p>
          <a:p>
            <a:r>
              <a:rPr lang="ru-RU" dirty="0"/>
              <a:t> эрудиция,</a:t>
            </a:r>
          </a:p>
          <a:p>
            <a:r>
              <a:rPr lang="ru-RU" dirty="0"/>
              <a:t> креативность.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9686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457200" y="764704"/>
            <a:ext cx="4038600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Честолюбие справедливость</a:t>
            </a:r>
            <a:br>
              <a:rPr lang="ru-RU" dirty="0"/>
            </a:br>
            <a:r>
              <a:rPr lang="ru-RU" dirty="0"/>
              <a:t>Смелость дружелюбие</a:t>
            </a:r>
            <a:br>
              <a:rPr lang="ru-RU" dirty="0"/>
            </a:br>
            <a:r>
              <a:rPr lang="ru-RU" dirty="0"/>
              <a:t>Бодрость нежность</a:t>
            </a:r>
            <a:br>
              <a:rPr lang="ru-RU" dirty="0"/>
            </a:br>
            <a:r>
              <a:rPr lang="ru-RU" dirty="0"/>
              <a:t>Чистоплотность благие намерения</a:t>
            </a:r>
            <a:br>
              <a:rPr lang="ru-RU" dirty="0"/>
            </a:br>
            <a:r>
              <a:rPr lang="ru-RU" dirty="0"/>
              <a:t>Ум доброта</a:t>
            </a:r>
            <a:br>
              <a:rPr lang="ru-RU" dirty="0"/>
            </a:br>
            <a:r>
              <a:rPr lang="ru-RU" dirty="0"/>
              <a:t>Склонность к рассуждению полезность</a:t>
            </a:r>
            <a:br>
              <a:rPr lang="ru-RU" dirty="0"/>
            </a:br>
            <a:r>
              <a:rPr lang="ru-RU" dirty="0"/>
              <a:t>Храбрость честность</a:t>
            </a:r>
            <a:br>
              <a:rPr lang="ru-RU" dirty="0"/>
            </a:br>
            <a:r>
              <a:rPr lang="ru-RU" dirty="0"/>
              <a:t>Творчество верность</a:t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4"/>
          </p:nvPr>
        </p:nvSpPr>
        <p:spPr>
          <a:xfrm>
            <a:off x="4648200" y="692696"/>
            <a:ext cx="4038600" cy="59046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Любознательность опрятность</a:t>
            </a:r>
            <a:br>
              <a:rPr lang="ru-RU" dirty="0"/>
            </a:br>
            <a:r>
              <a:rPr lang="ru-RU" dirty="0"/>
              <a:t>Энергичность организованность</a:t>
            </a:r>
            <a:br>
              <a:rPr lang="ru-RU" dirty="0"/>
            </a:br>
            <a:r>
              <a:rPr lang="ru-RU" dirty="0"/>
              <a:t>Энтузиазм оригинальность</a:t>
            </a:r>
            <a:br>
              <a:rPr lang="ru-RU" dirty="0"/>
            </a:br>
            <a:r>
              <a:rPr lang="ru-RU" dirty="0"/>
              <a:t>Настойчивость спокойствие</a:t>
            </a:r>
            <a:br>
              <a:rPr lang="ru-RU" dirty="0"/>
            </a:br>
            <a:r>
              <a:rPr lang="ru-RU" dirty="0"/>
              <a:t>Дипломатичность упорство</a:t>
            </a:r>
            <a:br>
              <a:rPr lang="ru-RU" dirty="0"/>
            </a:br>
            <a:r>
              <a:rPr lang="ru-RU" dirty="0"/>
              <a:t>Общительность правдолюбие</a:t>
            </a:r>
            <a:br>
              <a:rPr lang="ru-RU" dirty="0"/>
            </a:br>
            <a:r>
              <a:rPr lang="ru-RU" dirty="0"/>
              <a:t>Пунктуальность заботливость</a:t>
            </a:r>
            <a:br>
              <a:rPr lang="ru-RU" dirty="0"/>
            </a:br>
            <a:r>
              <a:rPr lang="ru-RU" dirty="0"/>
              <a:t>Склонность к риску понимание</a:t>
            </a:r>
            <a:br>
              <a:rPr lang="ru-RU" dirty="0"/>
            </a:br>
            <a:r>
              <a:rPr lang="ru-RU" dirty="0"/>
              <a:t>Чувствительность остроумие</a:t>
            </a:r>
            <a:br>
              <a:rPr lang="ru-RU" dirty="0"/>
            </a:br>
            <a:r>
              <a:rPr lang="ru-RU" dirty="0"/>
              <a:t>Сила талант</a:t>
            </a:r>
            <a:br>
              <a:rPr lang="ru-RU" dirty="0"/>
            </a:br>
            <a:r>
              <a:rPr lang="ru-RU" dirty="0"/>
              <a:t>Умение слушать другого альтруизм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3725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ru-RU" u="sng" dirty="0" smtClean="0"/>
              <a:t>учитель-экспериментатор — это… </a:t>
            </a:r>
          </a:p>
          <a:p>
            <a:r>
              <a:rPr lang="ru-RU" dirty="0" smtClean="0"/>
              <a:t>личность с развитыми качествами;</a:t>
            </a:r>
          </a:p>
          <a:p>
            <a:pPr lvl="0"/>
            <a:r>
              <a:rPr lang="ru-RU" dirty="0" smtClean="0"/>
              <a:t>учитель-экспериментатор </a:t>
            </a:r>
            <a:r>
              <a:rPr lang="ru-RU" dirty="0"/>
              <a:t>способен решить возникающие на его пути проблемы, учитывая не только свои интересы, но интересы школьника;</a:t>
            </a:r>
          </a:p>
          <a:p>
            <a:pPr lvl="0"/>
            <a:r>
              <a:rPr lang="ru-RU" dirty="0"/>
              <a:t>это человек, владеющий навыками </a:t>
            </a:r>
            <a:r>
              <a:rPr lang="ru-RU" dirty="0" err="1"/>
              <a:t>саморегуляции</a:t>
            </a:r>
            <a:r>
              <a:rPr lang="ru-RU" dirty="0"/>
              <a:t>: может продуктивно работать и находить время для отдыха...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795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43608" y="3429000"/>
            <a:ext cx="7024744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509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99</TotalTime>
  <Words>148</Words>
  <Application>Microsoft Office PowerPoint</Application>
  <PresentationFormat>Экран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Воздушный поток</vt:lpstr>
      <vt:lpstr>практическое  занятие с элементами тренинга  «Учитель экспериментатор – это...» </vt:lpstr>
      <vt:lpstr>Цель: определить, какими качествами должен обладать учитель, работающий в условиях введения ФГОС.</vt:lpstr>
      <vt:lpstr>Правила группы:</vt:lpstr>
      <vt:lpstr>Качества педагога:</vt:lpstr>
      <vt:lpstr>Презентация PowerPoint</vt:lpstr>
      <vt:lpstr>ВЫВОДЫ: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АХЧ</cp:lastModifiedBy>
  <cp:revision>5</cp:revision>
  <dcterms:modified xsi:type="dcterms:W3CDTF">2013-12-23T08:01:39Z</dcterms:modified>
</cp:coreProperties>
</file>