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8" r:id="rId10"/>
    <p:sldId id="269" r:id="rId11"/>
    <p:sldId id="270" r:id="rId12"/>
    <p:sldId id="267" r:id="rId13"/>
    <p:sldId id="265" r:id="rId14"/>
    <p:sldId id="266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50e7_8099bb8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3311269" cy="3612293"/>
          </a:xfrm>
          <a:prstGeom prst="rect">
            <a:avLst/>
          </a:prstGeom>
        </p:spPr>
      </p:pic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73319" y="3933057"/>
            <a:ext cx="1970681" cy="2924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49735" y="3749629"/>
            <a:ext cx="2094265" cy="3108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F205-6DEC-4B7A-979A-369075629462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31953">
            <a:off x="1556456" y="1196850"/>
            <a:ext cx="7772400" cy="1470025"/>
          </a:xfrm>
        </p:spPr>
        <p:txBody>
          <a:bodyPr>
            <a:normAutofit/>
          </a:bodyPr>
          <a:lstStyle/>
          <a:p>
            <a:r>
              <a:rPr lang="tt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АШАМЛЫКЛАР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21088"/>
            <a:ext cx="4712568" cy="2423120"/>
          </a:xfrm>
        </p:spPr>
        <p:txBody>
          <a:bodyPr>
            <a:noAutofit/>
          </a:bodyPr>
          <a:lstStyle/>
          <a:p>
            <a:r>
              <a:rPr lang="tt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ПРОДУКТЫ</a:t>
            </a:r>
            <a:endParaRPr 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/>
          </a:bodyPr>
          <a:lstStyle/>
          <a:p>
            <a:r>
              <a:rPr lang="tt-RU" sz="6000" b="1" dirty="0" smtClean="0"/>
              <a:t>ЭРЕМЧЕК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Нияз\Desktop\00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03568"/>
            <a:ext cx="5929354" cy="365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000" b="1" dirty="0" smtClean="0"/>
              <a:t>ШИКӘР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Нияз\Desktop\p_38967_1_gallery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5072098" cy="285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/>
          </a:bodyPr>
          <a:lstStyle/>
          <a:p>
            <a:r>
              <a:rPr lang="tt-RU" sz="6000" b="1" dirty="0" smtClean="0"/>
              <a:t>ТОЗ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ияз\Desktop\post-198-1259616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86124"/>
            <a:ext cx="3878280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rmAutofit/>
          </a:bodyPr>
          <a:lstStyle/>
          <a:p>
            <a:r>
              <a:rPr lang="tt-RU" sz="6000" b="1" dirty="0" smtClean="0"/>
              <a:t>СУ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ияз\Desktop\prv_opt_620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2786058"/>
            <a:ext cx="4357718" cy="334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/>
          </a:bodyPr>
          <a:lstStyle/>
          <a:p>
            <a:r>
              <a:rPr lang="tt-RU" sz="6000" b="1" dirty="0" smtClean="0"/>
              <a:t>СӨТ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ияз\Desktop\f_486da53d14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28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FF0000"/>
                </a:solidFill>
              </a:rPr>
              <a:t>ИПИ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яз\Desktop\Socialniy_hlib_podorozhchaye_do_kincya_sichnya_1358783200_1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3935433" cy="297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4536504" cy="1143000"/>
          </a:xfrm>
        </p:spPr>
        <p:txBody>
          <a:bodyPr>
            <a:normAutofit/>
          </a:bodyPr>
          <a:lstStyle/>
          <a:p>
            <a:r>
              <a:rPr lang="tt-RU" sz="54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КҮМӘЧ</a:t>
            </a:r>
            <a:endParaRPr lang="ru-RU" sz="5400" b="1" dirty="0">
              <a:solidFill>
                <a:srgbClr val="003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/>
          </a:p>
        </p:txBody>
      </p:sp>
      <p:pic>
        <p:nvPicPr>
          <p:cNvPr id="2050" name="Picture 2" descr="C:\Users\Нияз\Desktop\232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71810"/>
            <a:ext cx="4472002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600" b="1" dirty="0" smtClean="0"/>
              <a:t>ИТ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Нияз\Desktop\ааам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471490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000" b="1" dirty="0" smtClean="0"/>
              <a:t>АШ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яз\Desktop\get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4460891" cy="378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000" b="1" dirty="0" smtClean="0"/>
              <a:t>БОТКА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ияз\Desktop\101797575_ka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2714620"/>
            <a:ext cx="4357719" cy="371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</p:spPr>
        <p:txBody>
          <a:bodyPr/>
          <a:lstStyle/>
          <a:p>
            <a:r>
              <a:rPr lang="tt-RU" b="1" dirty="0" smtClean="0"/>
              <a:t>ЙОМЫРКА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ияз\Desktop\1266893105_9f8df214eece-ryerryiry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86124"/>
            <a:ext cx="3598005" cy="338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tt-RU" sz="6000" b="1" dirty="0" smtClean="0"/>
              <a:t>МАЙ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Нияз\Desktop\128967052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8569"/>
            <a:ext cx="3521075" cy="3019431"/>
          </a:xfrm>
          <a:prstGeom prst="rect">
            <a:avLst/>
          </a:prstGeom>
          <a:noFill/>
        </p:spPr>
      </p:pic>
      <p:pic>
        <p:nvPicPr>
          <p:cNvPr id="8194" name="Picture 2" descr="C:\Users\Нияз\Desktop\tradeboardkaRFDC_im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14686"/>
            <a:ext cx="4357718" cy="251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/>
          </a:bodyPr>
          <a:lstStyle/>
          <a:p>
            <a:r>
              <a:rPr lang="tt-RU" sz="6000" b="1" dirty="0" smtClean="0"/>
              <a:t>СЫР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Нияз\Desktop\item_4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4143405" cy="3485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74bbb5c82b11fed247fdb79804040cd905528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АШАМЛЫКЛАР</vt:lpstr>
      <vt:lpstr>ИПИ</vt:lpstr>
      <vt:lpstr>КҮМӘЧ</vt:lpstr>
      <vt:lpstr>ИТ</vt:lpstr>
      <vt:lpstr>АШ</vt:lpstr>
      <vt:lpstr>БОТКА</vt:lpstr>
      <vt:lpstr>ЙОМЫРКА</vt:lpstr>
      <vt:lpstr>МАЙ</vt:lpstr>
      <vt:lpstr>СЫР</vt:lpstr>
      <vt:lpstr>ЭРЕМЧЕК</vt:lpstr>
      <vt:lpstr>ШИКӘР</vt:lpstr>
      <vt:lpstr>ТОЗ</vt:lpstr>
      <vt:lpstr>СУ</vt:lpstr>
      <vt:lpstr>СӨТ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Четвёртый лишний</dc:title>
  <dc:creator>Белозёрова</dc:creator>
  <cp:lastModifiedBy>Нияз</cp:lastModifiedBy>
  <cp:revision>8</cp:revision>
  <dcterms:created xsi:type="dcterms:W3CDTF">2013-01-08T16:57:29Z</dcterms:created>
  <dcterms:modified xsi:type="dcterms:W3CDTF">2014-04-28T16:48:19Z</dcterms:modified>
</cp:coreProperties>
</file>