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1" r:id="rId5"/>
    <p:sldId id="266" r:id="rId6"/>
    <p:sldId id="272" r:id="rId7"/>
    <p:sldId id="273" r:id="rId8"/>
    <p:sldId id="274" r:id="rId9"/>
    <p:sldId id="275" r:id="rId10"/>
    <p:sldId id="276" r:id="rId11"/>
    <p:sldId id="277" r:id="rId12"/>
    <p:sldId id="292" r:id="rId13"/>
    <p:sldId id="296" r:id="rId14"/>
    <p:sldId id="291" r:id="rId15"/>
    <p:sldId id="294" r:id="rId16"/>
    <p:sldId id="295" r:id="rId17"/>
    <p:sldId id="257" r:id="rId18"/>
    <p:sldId id="258" r:id="rId19"/>
    <p:sldId id="259" r:id="rId20"/>
    <p:sldId id="278" r:id="rId21"/>
    <p:sldId id="260" r:id="rId22"/>
    <p:sldId id="284" r:id="rId23"/>
    <p:sldId id="261" r:id="rId24"/>
    <p:sldId id="262" r:id="rId25"/>
    <p:sldId id="297" r:id="rId26"/>
    <p:sldId id="263" r:id="rId27"/>
    <p:sldId id="264" r:id="rId28"/>
    <p:sldId id="265" r:id="rId29"/>
    <p:sldId id="279" r:id="rId30"/>
    <p:sldId id="280" r:id="rId31"/>
    <p:sldId id="298" r:id="rId32"/>
    <p:sldId id="281" r:id="rId33"/>
    <p:sldId id="282" r:id="rId34"/>
    <p:sldId id="283" r:id="rId35"/>
    <p:sldId id="300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57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3C4FE-8939-49D3-8EDF-9F413774F7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ADE9-BAD1-4C05-BCF4-CB18071526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FDC6F-A761-41E8-9CC5-675F3203B2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C8EF1-6EAD-4420-8C51-D398E29B62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0B5CA-7660-4399-9CFD-C03B6627C9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4309E-C6FE-49D6-986C-664B0A425A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554AC-53BE-4452-8584-942009FEE6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E390-A1DF-4D1C-920B-A80FB8152D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5E6F-2AAB-4579-B3FE-4E5A6829C9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50579-606C-47DE-8DF4-31C5E54AAC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4BA7F-8152-4954-AC42-7096B3E1F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1D93B9-9445-4925-9DAB-9B47AD84CC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Мир глазами эколога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22" y="5500702"/>
            <a:ext cx="6400800" cy="838200"/>
          </a:xfrm>
        </p:spPr>
        <p:txBody>
          <a:bodyPr/>
          <a:lstStyle/>
          <a:p>
            <a:r>
              <a:rPr lang="ru-RU" sz="2000" dirty="0" smtClean="0">
                <a:solidFill>
                  <a:srgbClr val="003366"/>
                </a:solidFill>
              </a:rPr>
              <a:t>Презентация создана  учителем биологии</a:t>
            </a:r>
          </a:p>
          <a:p>
            <a:r>
              <a:rPr lang="ru-RU" sz="2000" dirty="0" smtClean="0">
                <a:solidFill>
                  <a:srgbClr val="003366"/>
                </a:solidFill>
              </a:rPr>
              <a:t>МБОУ лицей №4 </a:t>
            </a:r>
          </a:p>
          <a:p>
            <a:r>
              <a:rPr lang="ru-RU" sz="2000" dirty="0" smtClean="0">
                <a:solidFill>
                  <a:srgbClr val="003366"/>
                </a:solidFill>
              </a:rPr>
              <a:t>Тимошенко И.В.</a:t>
            </a:r>
            <a:endParaRPr lang="ru-RU" sz="2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\Desktop\Новая папка (2)\78570621.jpg"/>
          <p:cNvPicPr>
            <a:picLocks noChangeAspect="1" noChangeArrowheads="1"/>
          </p:cNvPicPr>
          <p:nvPr/>
        </p:nvPicPr>
        <p:blipFill>
          <a:blip r:embed="rId2" cstate="print"/>
          <a:srcRect l="10027" t="2857" r="3495"/>
          <a:stretch>
            <a:fillRect/>
          </a:stretch>
        </p:blipFill>
        <p:spPr bwMode="auto">
          <a:xfrm>
            <a:off x="-500098" y="214290"/>
            <a:ext cx="9858444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\Desktop\Новая папка (2)\47932185_0_c87f_a5ae209d_XL.jpg"/>
          <p:cNvPicPr>
            <a:picLocks noChangeAspect="1" noChangeArrowheads="1"/>
          </p:cNvPicPr>
          <p:nvPr/>
        </p:nvPicPr>
        <p:blipFill>
          <a:blip r:embed="rId2" cstate="print"/>
          <a:srcRect r="2290" b="83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1\Desktop\Новая папка (2)\0_bbe8_1a1f07ec_XL.jpeg"/>
          <p:cNvPicPr>
            <a:picLocks noChangeAspect="1" noChangeArrowheads="1"/>
          </p:cNvPicPr>
          <p:nvPr/>
        </p:nvPicPr>
        <p:blipFill>
          <a:blip r:embed="rId2" cstate="print"/>
          <a:srcRect r="4000"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1\Desktop\Новая папка (2)\gorod_1_2.jpg"/>
          <p:cNvPicPr>
            <a:picLocks noChangeAspect="1" noChangeArrowheads="1"/>
          </p:cNvPicPr>
          <p:nvPr/>
        </p:nvPicPr>
        <p:blipFill>
          <a:blip r:embed="rId2" cstate="print"/>
          <a:srcRect l="4397" t="-1886" r="15201" b="5719"/>
          <a:stretch>
            <a:fillRect/>
          </a:stretch>
        </p:blipFill>
        <p:spPr bwMode="auto">
          <a:xfrm>
            <a:off x="0" y="-142900"/>
            <a:ext cx="9144000" cy="728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1\Desktop\Новая папка (2)\280118_35.jpg"/>
          <p:cNvPicPr>
            <a:picLocks noChangeAspect="1" noChangeArrowheads="1"/>
          </p:cNvPicPr>
          <p:nvPr/>
        </p:nvPicPr>
        <p:blipFill>
          <a:blip r:embed="rId2" cstate="print"/>
          <a:srcRect l="2828" r="66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1\Desktop\Новая папка (2)\probka.jpg"/>
          <p:cNvPicPr>
            <a:picLocks noChangeAspect="1" noChangeArrowheads="1"/>
          </p:cNvPicPr>
          <p:nvPr/>
        </p:nvPicPr>
        <p:blipFill>
          <a:blip r:embed="rId2" cstate="print"/>
          <a:srcRect t="5932" b="1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1\Desktop\Новая папка (2)\picture.jpg"/>
          <p:cNvPicPr>
            <a:picLocks noChangeAspect="1" noChangeArrowheads="1"/>
          </p:cNvPicPr>
          <p:nvPr/>
        </p:nvPicPr>
        <p:blipFill>
          <a:blip r:embed="rId2" cstate="print"/>
          <a:srcRect r="3031" b="30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такое экология?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solidFill>
                <a:srgbClr val="003366"/>
              </a:solidFill>
            </a:endParaRPr>
          </a:p>
          <a:p>
            <a:r>
              <a:rPr lang="ru-RU" dirty="0" smtClean="0">
                <a:solidFill>
                  <a:srgbClr val="003366"/>
                </a:solidFill>
              </a:rPr>
              <a:t>«эко»  - дом</a:t>
            </a:r>
          </a:p>
          <a:p>
            <a:r>
              <a:rPr lang="ru-RU" dirty="0" smtClean="0">
                <a:solidFill>
                  <a:srgbClr val="003366"/>
                </a:solidFill>
              </a:rPr>
              <a:t>«логос» - изучаю</a:t>
            </a:r>
          </a:p>
          <a:p>
            <a:endParaRPr lang="ru-RU" dirty="0">
              <a:solidFill>
                <a:srgbClr val="003366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Экология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3366"/>
                </a:solidFill>
              </a:rPr>
              <a:t>– это наука о       взаимоотношениях живой и неживой природы. </a:t>
            </a:r>
          </a:p>
          <a:p>
            <a:pPr>
              <a:buNone/>
            </a:pPr>
            <a:endParaRPr lang="ru-RU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Экологическая проблема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3366"/>
                </a:solidFill>
              </a:rPr>
              <a:t>– это изменение окружающей среды в результате деятельности человека.</a:t>
            </a:r>
            <a:endParaRPr lang="ru-RU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1. Загрязнение мирового океана </a:t>
            </a:r>
            <a:r>
              <a:rPr lang="ru-RU" dirty="0" smtClean="0">
                <a:solidFill>
                  <a:srgbClr val="003366"/>
                </a:solidFill>
              </a:rPr>
              <a:t>(мазут, пластиковые бутылки, полиэтиленовые пакеты…)</a:t>
            </a:r>
            <a:endParaRPr lang="ru-RU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Новая папка (2)\9172fa0dd9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1\Desktop\Новая папка (2)\023.jpg"/>
          <p:cNvPicPr>
            <a:picLocks noChangeAspect="1" noChangeArrowheads="1"/>
          </p:cNvPicPr>
          <p:nvPr/>
        </p:nvPicPr>
        <p:blipFill>
          <a:blip r:embed="rId2" cstate="print"/>
          <a:srcRect t="3045"/>
          <a:stretch>
            <a:fillRect/>
          </a:stretch>
        </p:blipFill>
        <p:spPr bwMode="auto">
          <a:xfrm>
            <a:off x="0" y="0"/>
            <a:ext cx="9144000" cy="6822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6148" name="Picture 4" descr="C:\Users\1\Desktop\Новая папка (2)\59665.jpg"/>
          <p:cNvPicPr>
            <a:picLocks noChangeAspect="1" noChangeArrowheads="1"/>
          </p:cNvPicPr>
          <p:nvPr/>
        </p:nvPicPr>
        <p:blipFill>
          <a:blip r:embed="rId2" cstate="print"/>
          <a:srcRect r="136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1\Desktop\Новая папка (2)\1032320_20080205143644.jpeg"/>
          <p:cNvPicPr>
            <a:picLocks noChangeAspect="1" noChangeArrowheads="1"/>
          </p:cNvPicPr>
          <p:nvPr/>
        </p:nvPicPr>
        <p:blipFill>
          <a:blip r:embed="rId2" cstate="print"/>
          <a:srcRect r="2343"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7172" name="Picture 4" descr="C:\Users\1\Desktop\Новая папка (2)\1228148317_delp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8196" name="Picture 4" descr="C:\Users\1\Desktop\Новая папка (2)\2037098785_0d5c45bea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вы считаете, что нужно сделать для защиты океана от загрязнений?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2. Гибель тропических лесов (вырубка, пожары)</a:t>
            </a:r>
            <a:endParaRPr lang="ru-RU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10244" name="Picture 4" descr="C:\Users\1\Desktop\Новая папка (2)\album_pi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11268" name="Picture 4" descr="C:\Users\1\Desktop\Новая папка (2)\794342_1128484894.jpeg"/>
          <p:cNvPicPr>
            <a:picLocks noChangeAspect="1" noChangeArrowheads="1"/>
          </p:cNvPicPr>
          <p:nvPr/>
        </p:nvPicPr>
        <p:blipFill>
          <a:blip r:embed="rId2" cstate="print"/>
          <a:srcRect r="4951" b="990"/>
          <a:stretch>
            <a:fillRect/>
          </a:stretch>
        </p:blipFill>
        <p:spPr bwMode="auto">
          <a:xfrm>
            <a:off x="-1" y="0"/>
            <a:ext cx="9144001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1\Desktop\Новая папка (2)\pepel_amazonskogo_lesa_0.jpg"/>
          <p:cNvPicPr>
            <a:picLocks noChangeAspect="1" noChangeArrowheads="1"/>
          </p:cNvPicPr>
          <p:nvPr/>
        </p:nvPicPr>
        <p:blipFill>
          <a:blip r:embed="rId2" cstate="print"/>
          <a:srcRect r="4407" b="679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Новая папка (2)\1244910858_hd_beautiful_nature_landsacpe_192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602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1\Desktop\Новая папка (2)\picture_104.jpg"/>
          <p:cNvPicPr>
            <a:picLocks noChangeAspect="1" noChangeArrowheads="1"/>
          </p:cNvPicPr>
          <p:nvPr/>
        </p:nvPicPr>
        <p:blipFill>
          <a:blip r:embed="rId2" cstate="print"/>
          <a:srcRect r="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меры по защите тропических лесов вы могли бы предложить?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Мусор (свалки, отходы промышленных предприятий и т.д.)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1\Desktop\Новая папка (2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1\Desktop\Новая папка (2)\Musor-na-poberegie-Lembolo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1\Desktop\Новая папка (2)\154985_3RTDdKuSKl.jpg"/>
          <p:cNvPicPr>
            <a:picLocks noChangeAspect="1" noChangeArrowheads="1"/>
          </p:cNvPicPr>
          <p:nvPr/>
        </p:nvPicPr>
        <p:blipFill>
          <a:blip r:embed="rId2" cstate="print"/>
          <a:srcRect t="988" r="3703" b="4198"/>
          <a:stretch>
            <a:fillRect/>
          </a:stretch>
        </p:blipFill>
        <p:spPr bwMode="auto">
          <a:xfrm>
            <a:off x="0" y="0"/>
            <a:ext cx="92869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Какими способами можно избавиться от мусора?</a:t>
            </a:r>
          </a:p>
          <a:p>
            <a:r>
              <a:rPr lang="ru-RU" dirty="0" smtClean="0"/>
              <a:t>Все ли они безопасны с точки зрения экологии?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Охрана окружающей среды: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Международные соглашения по охране природы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Конвенция по ограничению торговли редкими и исчезающими видами диких животных и растений</a:t>
            </a:r>
          </a:p>
          <a:p>
            <a:r>
              <a:rPr lang="ru-RU" b="1" dirty="0" smtClean="0"/>
              <a:t>Международные организации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Всемирный фонд дикой природы(</a:t>
            </a:r>
            <a:r>
              <a:rPr lang="en-US" sz="2400" b="1" dirty="0" smtClean="0">
                <a:solidFill>
                  <a:srgbClr val="FF0000"/>
                </a:solidFill>
              </a:rPr>
              <a:t>WWF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Гринпис (</a:t>
            </a:r>
            <a:r>
              <a:rPr lang="en-US" sz="2400" b="1" dirty="0" smtClean="0">
                <a:solidFill>
                  <a:srgbClr val="FF0000"/>
                </a:solidFill>
              </a:rPr>
              <a:t>Greenpeace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Международные дни защиты природы</a:t>
            </a:r>
            <a:endParaRPr lang="ru-RU" b="1" dirty="0"/>
          </a:p>
        </p:txBody>
      </p:sp>
      <p:pic>
        <p:nvPicPr>
          <p:cNvPr id="38914" name="Picture 2" descr="C:\Users\1\Desktop\Новая папка (2)\wwf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500438"/>
            <a:ext cx="152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48 -53</a:t>
            </a:r>
          </a:p>
          <a:p>
            <a:r>
              <a:rPr lang="ru-RU" dirty="0" smtClean="0"/>
              <a:t>Придумать листовку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Новая папка (2)\nature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9786974" cy="7323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Новая папка (2)\40013052_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8916"/>
            <a:ext cx="9144000" cy="1295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esktop\Новая папка (2)\be0c751fd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0"/>
            <a:ext cx="9644098" cy="7233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Новая папка (2)\cvety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1" y="-457200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Новая папка (2)\nature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622"/>
            <a:ext cx="9429784" cy="7056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\Desktop\Новая папка (2)\43402513.jpg"/>
          <p:cNvPicPr>
            <a:picLocks noChangeAspect="1" noChangeArrowheads="1"/>
          </p:cNvPicPr>
          <p:nvPr/>
        </p:nvPicPr>
        <p:blipFill>
          <a:blip r:embed="rId2" cstate="print"/>
          <a:srcRect l="3477" r="4732"/>
          <a:stretch>
            <a:fillRect/>
          </a:stretch>
        </p:blipFill>
        <p:spPr bwMode="auto">
          <a:xfrm>
            <a:off x="0" y="0"/>
            <a:ext cx="94297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андшафт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Ландшафт</Template>
  <TotalTime>143</TotalTime>
  <Words>174</Words>
  <Application>Microsoft Office PowerPoint</Application>
  <PresentationFormat>Экран (4:3)</PresentationFormat>
  <Paragraphs>30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Ландшафт</vt:lpstr>
      <vt:lpstr>Мир глазами эколога</vt:lpstr>
      <vt:lpstr>Слайд 2</vt:lpstr>
      <vt:lpstr>ё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Что такое экология?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Охрана окружающей среды:</vt:lpstr>
      <vt:lpstr>Домашнее задание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глазами эколога</dc:title>
  <dc:creator>1</dc:creator>
  <cp:lastModifiedBy>Admin</cp:lastModifiedBy>
  <cp:revision>19</cp:revision>
  <dcterms:created xsi:type="dcterms:W3CDTF">2009-09-27T19:02:01Z</dcterms:created>
  <dcterms:modified xsi:type="dcterms:W3CDTF">2014-09-03T12:21:30Z</dcterms:modified>
</cp:coreProperties>
</file>