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E0071-0E85-45E9-A4DD-87AA23F2FC5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8EBEE-7AE0-4307-9F0B-0E230545A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E0071-0E85-45E9-A4DD-87AA23F2FC5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8EBEE-7AE0-4307-9F0B-0E230545A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E0071-0E85-45E9-A4DD-87AA23F2FC5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8EBEE-7AE0-4307-9F0B-0E230545A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E0071-0E85-45E9-A4DD-87AA23F2FC5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8EBEE-7AE0-4307-9F0B-0E230545A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E0071-0E85-45E9-A4DD-87AA23F2FC5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8EBEE-7AE0-4307-9F0B-0E230545A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E0071-0E85-45E9-A4DD-87AA23F2FC5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8EBEE-7AE0-4307-9F0B-0E230545A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E0071-0E85-45E9-A4DD-87AA23F2FC5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8EBEE-7AE0-4307-9F0B-0E230545A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E0071-0E85-45E9-A4DD-87AA23F2FC5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8EBEE-7AE0-4307-9F0B-0E230545A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E0071-0E85-45E9-A4DD-87AA23F2FC5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8EBEE-7AE0-4307-9F0B-0E230545A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E0071-0E85-45E9-A4DD-87AA23F2FC5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8EBEE-7AE0-4307-9F0B-0E230545A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E0071-0E85-45E9-A4DD-87AA23F2FC5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8EBEE-7AE0-4307-9F0B-0E230545A6A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6CE0071-0E85-45E9-A4DD-87AA23F2FC5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A08EBEE-7AE0-4307-9F0B-0E230545A6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428736"/>
            <a:ext cx="7772400" cy="18288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Использование </a:t>
            </a:r>
            <a:r>
              <a:rPr lang="ru-RU" sz="4000" dirty="0"/>
              <a:t>э</a:t>
            </a:r>
            <a:r>
              <a:rPr lang="ru-RU" sz="4000" dirty="0" smtClean="0"/>
              <a:t>лектронных устройств</a:t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sz="4000" dirty="0" smtClean="0"/>
              <a:t>в процессе обучения вождению автомобиля</a:t>
            </a:r>
            <a:endParaRPr lang="ru-RU" sz="4000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4071942"/>
            <a:ext cx="1434462" cy="1838314"/>
          </a:xfrm>
          <a:prstGeom prst="rect">
            <a:avLst/>
          </a:prstGeom>
        </p:spPr>
      </p:pic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4286256"/>
            <a:ext cx="2000250" cy="1500188"/>
          </a:xfrm>
          <a:prstGeom prst="rect">
            <a:avLst/>
          </a:prstGeom>
        </p:spPr>
      </p:pic>
      <p:pic>
        <p:nvPicPr>
          <p:cNvPr id="7" name="Рисунок 6" descr="12298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4143380"/>
            <a:ext cx="1862151" cy="1643074"/>
          </a:xfrm>
          <a:prstGeom prst="rect">
            <a:avLst/>
          </a:prstGeom>
        </p:spPr>
      </p:pic>
      <p:pic>
        <p:nvPicPr>
          <p:cNvPr id="8" name="Рисунок 7" descr="7949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16" y="3929066"/>
            <a:ext cx="1943099" cy="17144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285728"/>
            <a:ext cx="4010022" cy="914400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Видеорегистратор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786314" y="1285860"/>
            <a:ext cx="3786214" cy="4500594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SUPRA SCR-790</a:t>
            </a: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характеристики: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Запись видео1920x1080 при 30 к/с, 848x480 при 60 к/с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Режим записи: циклическая.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Звук встроенный микрофон, встроенный динамик.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Матрица5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пикс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Угол обзора120° (по диагонали)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Режим фотосъемки - есть.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записи/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видеокодакMOV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 H.264. Питание от аккумулятора, от бортовой сети автомобиля.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Емкость аккумулятора500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Диагональ1.5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Выходы HDMI, видео композитный, аудио. Подключение к компьютеру по USB – есть.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Поддержка карт памяти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microSD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microSDHC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до 32 Гб Особенно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крепление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присоске. Рабочая температура 0 - +40 °C. 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3786190"/>
            <a:ext cx="342902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Видеорегистратор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SUPRA SCR-790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установлен на учебном автомобиле и работает в постоянном режиме. В основном используется для проверки действий обучающегося в условиях реального дорожного движения после выполнения заданий №10, №11, №12 тематического плана программы обучения вождению транспортного средства.  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Рисунок 6" descr="IMGA015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7" y="1285860"/>
            <a:ext cx="3810027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3570" y="285728"/>
            <a:ext cx="2971800" cy="914400"/>
          </a:xfrm>
        </p:spPr>
        <p:txBody>
          <a:bodyPr/>
          <a:lstStyle/>
          <a:p>
            <a:r>
              <a:rPr lang="ru-RU" dirty="0" smtClean="0"/>
              <a:t>Ноутбук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HP PAVILION</a:t>
            </a: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характеристики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 процессора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A10 / A4 / A6 / A8 / Celeron / Core i3 / Core i5 / Core i7 / E1 / Pentium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Частота процессора 1400-2100 МГц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Размер оперативной памяти 4-8 Гб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накопителя 500-1000 Гб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Размер экрана 15.6 дюйм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Видеопроцессор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Radeon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HD 7600G / AMD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Radeon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HD 8240 / AMD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Radeon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HD 8330 / AMD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Radeon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HD 8670M / Intel GMA HD / Intel HD Graphics 4000 / NVIDIA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GeForce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GT 740M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 2.28 кг</a:t>
            </a:r>
          </a:p>
          <a:p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3857628"/>
            <a:ext cx="414340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Ноутбук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HP Pavilion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используется после выполнения заданий №10, №11, №12 тематического плана программы обучения вождению Т.С.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работает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вместе с видеорегистратором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SUPRA SCR-790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для разбора и обнаружения ошибок при прохождении учебного маршрута обучаемым.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IMGA015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928670"/>
            <a:ext cx="4625975" cy="26021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0694" y="214290"/>
            <a:ext cx="2971800" cy="914400"/>
          </a:xfrm>
        </p:spPr>
        <p:txBody>
          <a:bodyPr/>
          <a:lstStyle/>
          <a:p>
            <a:r>
              <a:rPr lang="ru-RU" dirty="0" smtClean="0"/>
              <a:t>Навигатор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214942" y="1447802"/>
            <a:ext cx="3295705" cy="420611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 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GARMIN NUVI 3590LT Russia</a:t>
            </a: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характеристики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Программное обеспечение:</a:t>
            </a:r>
          </a:p>
          <a:p>
            <a:pPr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Навиком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Диагональ экрана, дюймы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Возможность загрузки карты местности - Да. Функция расчета маршрута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Разрешение экрана,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пикс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800x480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Сенсорный экран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Емкость встроенной памяти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4096 Мбайт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Голосовое управление</a:t>
            </a:r>
          </a:p>
          <a:p>
            <a:pPr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ИнтерфейсыUSB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Поддержка карт памяти</a:t>
            </a:r>
          </a:p>
          <a:p>
            <a:pPr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MicroSD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Разъем для наушников</a:t>
            </a:r>
          </a:p>
          <a:p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u="sng" dirty="0"/>
          </a:p>
        </p:txBody>
      </p:sp>
      <p:pic>
        <p:nvPicPr>
          <p:cNvPr id="5" name="Содержимое 4" descr="12298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42976" y="928670"/>
            <a:ext cx="2928958" cy="2584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000100" y="3714752"/>
            <a:ext cx="34290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Навигатор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GARMIN NUVI 3590 LT Russia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используется при обучении практическому вождению в условиях реального дорожного движения.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Цель использования: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разработка учебных маршрутов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обнаружение заторов (пробок) на учебных маршрутах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управление Т.С. по команде навигатора.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0694" y="357166"/>
            <a:ext cx="2971800" cy="914400"/>
          </a:xfrm>
        </p:spPr>
        <p:txBody>
          <a:bodyPr/>
          <a:lstStyle/>
          <a:p>
            <a:r>
              <a:rPr lang="ru-RU" dirty="0" smtClean="0"/>
              <a:t>Автомобильная радиостанция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Автомобильная радиостанция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ALAN 42</a:t>
            </a: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характеристики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каналов - 40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Диапазон - 27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Питание - 13,2 В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 брутто - 0.906 кг</a:t>
            </a:r>
          </a:p>
          <a:p>
            <a:endParaRPr lang="en-US" b="1" dirty="0" smtClean="0"/>
          </a:p>
          <a:p>
            <a:endParaRPr lang="ru-RU" dirty="0"/>
          </a:p>
        </p:txBody>
      </p:sp>
      <p:pic>
        <p:nvPicPr>
          <p:cNvPr id="5" name="Содержимое 4" descr="7949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728" y="1071546"/>
            <a:ext cx="3071834" cy="27104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071538" y="3929066"/>
            <a:ext cx="371477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Автомобильная радиостанция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ALAN 42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используется при отработке заданий №4,№5,№6,№7 тематического плана программы обучения вождению Т.С., когда мастер ПОВ находится вне учебного автомобиля и руководит действиями обучающегося на расстоянии.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128</TotalTime>
  <Words>380</Words>
  <Application>Microsoft Office PowerPoint</Application>
  <PresentationFormat>Экран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Использование электронных устройств  в процессе обучения вождению автомобиля</vt:lpstr>
      <vt:lpstr>Видеорегистратор</vt:lpstr>
      <vt:lpstr>Ноутбук </vt:lpstr>
      <vt:lpstr>Навигатор</vt:lpstr>
      <vt:lpstr>Автомобильная радиостанция</vt:lpstr>
    </vt:vector>
  </TitlesOfParts>
  <Company>лицей 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ЭОР в процессе обучения вождению автомобиля</dc:title>
  <dc:creator>приёмная</dc:creator>
  <cp:lastModifiedBy>Гость</cp:lastModifiedBy>
  <cp:revision>19</cp:revision>
  <dcterms:created xsi:type="dcterms:W3CDTF">2014-04-23T05:08:04Z</dcterms:created>
  <dcterms:modified xsi:type="dcterms:W3CDTF">2014-04-23T15:43:26Z</dcterms:modified>
</cp:coreProperties>
</file>