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E4E4C-FC11-4FB8-AC23-E10EB621C369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9A757-6C55-4016-945E-07F5956E2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E4E4C-FC11-4FB8-AC23-E10EB621C369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9A757-6C55-4016-945E-07F5956E2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E4E4C-FC11-4FB8-AC23-E10EB621C369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9A757-6C55-4016-945E-07F5956E2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E4E4C-FC11-4FB8-AC23-E10EB621C369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9A757-6C55-4016-945E-07F5956E2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E4E4C-FC11-4FB8-AC23-E10EB621C369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9A757-6C55-4016-945E-07F5956E2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E4E4C-FC11-4FB8-AC23-E10EB621C369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9A757-6C55-4016-945E-07F5956E2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E4E4C-FC11-4FB8-AC23-E10EB621C369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9A757-6C55-4016-945E-07F5956E2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E4E4C-FC11-4FB8-AC23-E10EB621C369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9A757-6C55-4016-945E-07F5956E2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E4E4C-FC11-4FB8-AC23-E10EB621C369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9A757-6C55-4016-945E-07F5956E2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E4E4C-FC11-4FB8-AC23-E10EB621C369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9A757-6C55-4016-945E-07F5956E2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E4E4C-FC11-4FB8-AC23-E10EB621C369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09A757-6C55-4016-945E-07F5956E2D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0AE4E4C-FC11-4FB8-AC23-E10EB621C369}" type="datetimeFigureOut">
              <a:rPr lang="ru-RU" smtClean="0"/>
              <a:pPr/>
              <a:t>05.10.2014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09A757-6C55-4016-945E-07F5956E2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1828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Луна- естественный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спутник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Земли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437112"/>
            <a:ext cx="7772400" cy="914400"/>
          </a:xfrm>
        </p:spPr>
        <p:txBody>
          <a:bodyPr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класс</a:t>
            </a:r>
          </a:p>
          <a:p>
            <a:pPr algn="ctr"/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Учитель: Е.С. Бушуева.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76672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«СОШ №1 им.Героя Советского Союза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Каманина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Н.П.» г. Меленки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060848"/>
            <a:ext cx="6923112" cy="2657456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§4, вопросы.;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№15, 16 в рабочей тетради.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>
            <a:normAutofit/>
          </a:bodyPr>
          <a:lstStyle/>
          <a:p>
            <a:pPr>
              <a:buClr>
                <a:srgbClr val="0000FF"/>
              </a:buClr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1610 г. Галилей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впервые посмотрел на Луну в телескоп.</a:t>
            </a:r>
          </a:p>
          <a:p>
            <a:pPr>
              <a:buClr>
                <a:srgbClr val="0000FF"/>
              </a:buClr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Более 400 лет пополняются знания о подробностях её строения.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Bushuev\Desktop\галиле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4008448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36096" y="1052736"/>
            <a:ext cx="3240360" cy="48965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Невооруженным взглядом на поверхности Луны можно увидеть тёмные пятна. Их назвали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лунными морями и океаном.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 исследований Луны люди думали, что они заполнены водой. Сегодня учёные точно знают, что в лунных морях и океане воды нет.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Bushuev\Desktop\луна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52736"/>
            <a:ext cx="4896545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6056" y="980728"/>
            <a:ext cx="3610744" cy="4525963"/>
          </a:xfrm>
        </p:spPr>
        <p:txBody>
          <a:bodyPr>
            <a:normAutofit/>
          </a:bodyPr>
          <a:lstStyle/>
          <a:p>
            <a:pPr>
              <a:buClr>
                <a:srgbClr val="0000FF"/>
              </a:buClr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Лунный пейзаж составляют также многочисленные горы, горные цепи, трещины. </a:t>
            </a:r>
          </a:p>
          <a:p>
            <a:pPr>
              <a:buClr>
                <a:srgbClr val="0000FF"/>
              </a:buClr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Поверхность Луны покрыта большими круглыми впадинами-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кратерами.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Диаметр кратеров достигает 500 км. </a:t>
            </a:r>
          </a:p>
          <a:p>
            <a:pPr>
              <a:buClr>
                <a:srgbClr val="0000FF"/>
              </a:buClr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Кратеры образуются из-за столкновения небесных тел с поверхностью Луны, так как Луна не окружена атмосферой.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Bushuev\Desktop\поверхность лун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461010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6480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Движение Луны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20072" y="1484784"/>
            <a:ext cx="3466728" cy="4525963"/>
          </a:xfrm>
        </p:spPr>
        <p:txBody>
          <a:bodyPr>
            <a:normAutofit/>
          </a:bodyPr>
          <a:lstStyle/>
          <a:p>
            <a:pPr>
              <a:buClr>
                <a:srgbClr val="0000FF"/>
              </a:buClr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Луна, как и Земля, самостоятельно не светится. Её освещает Солнце.</a:t>
            </a:r>
          </a:p>
          <a:p>
            <a:pPr>
              <a:buClr>
                <a:srgbClr val="0000FF"/>
              </a:buClr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Луна вращается вокруг Земли и меняет свой вид, в зависимости от положения по отношению к Солнцу.</a:t>
            </a:r>
          </a:p>
          <a:p>
            <a:pPr>
              <a:buClr>
                <a:srgbClr val="0000FF"/>
              </a:buClr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Постоянные изменения вида Луны называют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лунными фазами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Они повторяются каждые 29,5 суток.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Bushuev\Desktop\фазы луны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4248472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Движение Луны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4048" y="1268760"/>
            <a:ext cx="3466728" cy="4525963"/>
          </a:xfrm>
        </p:spPr>
        <p:txBody>
          <a:bodyPr>
            <a:normAutofit lnSpcReduction="10000"/>
          </a:bodyPr>
          <a:lstStyle/>
          <a:p>
            <a:pPr>
              <a:buClr>
                <a:srgbClr val="0000FF"/>
              </a:buClr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Полнолуние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-вся сторона, обращенная к Земле,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освещена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Солнцем.</a:t>
            </a:r>
          </a:p>
          <a:p>
            <a:pPr>
              <a:buClr>
                <a:srgbClr val="0000FF"/>
              </a:buClr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Новолуние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сторона, обращенная к Земле,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не освещена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Солнцем.</a:t>
            </a:r>
          </a:p>
          <a:p>
            <a:pPr>
              <a:buClr>
                <a:srgbClr val="0000FF"/>
              </a:buClr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Луна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вращается вокруг своей оси. Происходит смена дня и ночи.</a:t>
            </a:r>
          </a:p>
          <a:p>
            <a:pPr>
              <a:buClr>
                <a:srgbClr val="0000FF"/>
              </a:buClr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День на Луне длится 14 земных суток, ночь- примерно столько же.</a:t>
            </a:r>
          </a:p>
          <a:p>
            <a:pPr>
              <a:buClr>
                <a:srgbClr val="0000FF"/>
              </a:buClr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Один полный оборот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вокруг своей оси Луна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совершает за 27, 3 суток.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Bushuev\Desktop\фазы луны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4248472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183880" cy="1051560"/>
          </a:xfrm>
        </p:spPr>
        <p:txBody>
          <a:bodyPr>
            <a:no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 определить в какой фазе находится луна?</a:t>
            </a:r>
            <a:endParaRPr lang="ru-RU" sz="32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4437112"/>
            <a:ext cx="3816424" cy="136815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Если серп Луны похож на букву «С»- Луна «стареет», уменьшается, впереди новолуние.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Bushuev\Desktop\серп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88840"/>
            <a:ext cx="3848145" cy="2376264"/>
          </a:xfrm>
          <a:prstGeom prst="rect">
            <a:avLst/>
          </a:prstGeom>
          <a:noFill/>
        </p:spPr>
      </p:pic>
      <p:pic>
        <p:nvPicPr>
          <p:cNvPr id="2051" name="Picture 3" descr="C:\Users\Bushuev\Desktop\серп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988840"/>
            <a:ext cx="3960440" cy="2376264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683568" y="4509120"/>
            <a:ext cx="3816424" cy="1368152"/>
          </a:xfrm>
          <a:prstGeom prst="rect">
            <a:avLst/>
          </a:prstGeom>
        </p:spPr>
        <p:txBody>
          <a:bodyPr vert="horz" lIns="182880" tIns="91440">
            <a:normAutofit fontScale="70000" lnSpcReduction="20000"/>
          </a:bodyPr>
          <a:lstStyle/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Если, мысленно присоединив к серпу Луны палочку, мы получим букву «Р»,- Луна «растёт», впереди полнолуние.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*</a:t>
            </a: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2267744" y="3212976"/>
            <a:ext cx="216024" cy="7200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755576" y="6021288"/>
            <a:ext cx="712879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*-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жителей Северного полушария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560840" cy="7200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Исследование Луны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268760"/>
            <a:ext cx="7293496" cy="1828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 сентября 1959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 поверхность Луны опустился искусственный аппарат-зонд, созданный учёными нашей страны.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 июля 1969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Луне побывал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первый человек, американский астронавт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Нил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Армстронг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Bushuev\Desktop\астронав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284984"/>
            <a:ext cx="3888432" cy="2592288"/>
          </a:xfrm>
          <a:prstGeom prst="rect">
            <a:avLst/>
          </a:prstGeom>
          <a:noFill/>
        </p:spPr>
      </p:pic>
      <p:pic>
        <p:nvPicPr>
          <p:cNvPr id="5123" name="Picture 3" descr="C:\Users\Bushuev\Desktop\лунохо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284984"/>
            <a:ext cx="3456384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Подумай!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060848"/>
            <a:ext cx="6923112" cy="265745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Расстояние от Луны до Земли 380 000 км. Успеете ли Вы сделать перелёт туда и обратно за время осенних каникул? Если корабль летит со скоростью 2 500 км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ч? Сделайте необходимые расчёты.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100</TotalTime>
  <Words>231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Луна- естественный  спутник Земли</vt:lpstr>
      <vt:lpstr>Слайд 2</vt:lpstr>
      <vt:lpstr>Слайд 3</vt:lpstr>
      <vt:lpstr>Слайд 4</vt:lpstr>
      <vt:lpstr>Движение Луны</vt:lpstr>
      <vt:lpstr>Движение Луны</vt:lpstr>
      <vt:lpstr>Как определить в какой фазе находится луна?</vt:lpstr>
      <vt:lpstr>Исследование Луны</vt:lpstr>
      <vt:lpstr>Подумай!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Луна- естественный спутник Земли</dc:title>
  <dc:creator>Bushuev</dc:creator>
  <cp:lastModifiedBy>Bushuev</cp:lastModifiedBy>
  <cp:revision>12</cp:revision>
  <dcterms:created xsi:type="dcterms:W3CDTF">2014-10-05T12:56:47Z</dcterms:created>
  <dcterms:modified xsi:type="dcterms:W3CDTF">2014-10-05T19:07:30Z</dcterms:modified>
</cp:coreProperties>
</file>