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Default Extension="emf" ContentType="image/x-emf"/>
  <Override PartName="/ppt/presentation.xml" ContentType="application/vnd.ms-powerpoint.presentation.macroEnabled.main+xml"/>
  <Override PartName="/ppt/slideMasters/slideMaster16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50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Default Extension="gif" ContentType="image/gif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  <p:sldMasterId id="2147483661" r:id="rId13"/>
    <p:sldMasterId id="2147483662" r:id="rId14"/>
    <p:sldMasterId id="2147483663" r:id="rId15"/>
    <p:sldMasterId id="2147483664" r:id="rId16"/>
  </p:sldMasterIdLst>
  <p:sldIdLst>
    <p:sldId id="256" r:id="rId17"/>
    <p:sldId id="258" r:id="rId18"/>
    <p:sldId id="270" r:id="rId19"/>
    <p:sldId id="271" r:id="rId20"/>
    <p:sldId id="273" r:id="rId21"/>
    <p:sldId id="274" r:id="rId22"/>
    <p:sldId id="281" r:id="rId23"/>
    <p:sldId id="284" r:id="rId24"/>
    <p:sldId id="285" r:id="rId25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5992" autoAdjust="0"/>
    <p:restoredTop sz="94660"/>
  </p:normalViewPr>
  <p:slideViewPr>
    <p:cSldViewPr>
      <p:cViewPr varScale="1">
        <p:scale>
          <a:sx n="95" d="100"/>
          <a:sy n="95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3580B-15C6-4F2B-9162-594FACC29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033E3-66DE-4D4C-8F74-59C1E9AF8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46CEC-47D9-404B-90B8-1684383FD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60960-A406-4CDA-92D6-24B33B4A47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F94E3-57B6-4B81-8535-6DEDABAD5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C6BF8-446B-481E-8635-3B1C2C1FDD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32E71-AC44-4ADD-8540-574CE1E411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F5D4C-F4F0-438D-86F4-CDC6C1587E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A1ECE-CC2D-434A-8456-AB5F53023A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CD740-6852-4211-94A5-6152C8B07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C86AC-9F1A-4B18-BFAA-017A82AE2B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8799F-992E-40F5-972B-1ECF5DA10C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814388"/>
            <a:ext cx="1962150" cy="52816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14388"/>
            <a:ext cx="5734050" cy="52816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DF4A3-53BA-476F-A6E5-076D27C7D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814388"/>
            <a:ext cx="1962150" cy="52816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14388"/>
            <a:ext cx="5734050" cy="52816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66868-7F32-47AE-A884-51724BFBF3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DE9CF-C2D1-4161-BB88-7C817E1677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3765-16C3-4249-ACD3-579426A86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E7FD9-9D91-4279-84F8-DBB4E33094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2FD5-1595-4855-B72D-3C6A59464D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47D1C-4E47-4C3E-B94D-ACA86C89D6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6F73B-1229-440F-97B3-BF02228BAA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6ED11-4680-4E1E-8686-B1655D1FE6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C734C-168B-4281-BE0F-CC7C524DAA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1DDAE-51E8-450D-B2E7-9117AB1B8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870CB-3455-4196-9831-9F45EC728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E20DB-DF65-4519-A701-524EBE8B1F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814388"/>
            <a:ext cx="1962150" cy="52816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14388"/>
            <a:ext cx="5734050" cy="52816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820E3-1D73-43AA-A7FE-AB9249C4E5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56665-FBDF-44EF-B565-C33233669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B225D-E495-44FB-8273-FAFD516F8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CAA91-264F-4928-8C90-4A9AA7F09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56C22-2E57-4BF3-A5FF-7EC7A193B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4C0D3-D5DB-4784-A9F9-E3005DB820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E3675-91E9-4461-B67C-144369415E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1194B-FDB4-417D-9DC4-4B5652B93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FD7C0-9E54-46F9-859B-AFCAD6E8E4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4CF99-EFE1-4966-8E8C-8BB09684F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55B1A-BBA4-41BD-9449-DFEE6EA5E1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BC65B-37A7-4823-91EE-21F9D6D6AD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814388"/>
            <a:ext cx="1962150" cy="52816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14388"/>
            <a:ext cx="5734050" cy="52816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AD945-EC7C-46C5-9669-EE84890450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006AF-BE40-4D1D-8A3F-39B02EBB58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4B3BF-5FD6-476A-B623-70B1E7031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95785-8E42-4AAE-B20A-30FC49AA1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D011E-6A5F-43C0-BE54-BA7E4A210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855A5-715F-4E46-A87B-227D65038A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F3D99-1608-4F95-8F38-5F4521AAE9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063B5-1F67-474A-ABA1-895D27678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77C94-DF06-48A5-80C4-12D2E72F0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200DC-EAF0-4233-A580-973C6DCB01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ED74E-C1BA-4CC9-BD9F-8528ED51A3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27F1A-EB5D-4699-BA37-9DA01A75F8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814388"/>
            <a:ext cx="1962150" cy="52816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14388"/>
            <a:ext cx="5734050" cy="52816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2CFCA-029B-4C4F-B7C8-833886B5E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E116D-089C-4562-A871-F3849078E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E4EDF-9C1C-4437-B7A7-5FFAEA0C4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A2C7-2400-46E8-B2F3-17F68DA43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504FD-0640-4DA8-B9C1-5459DE5E7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64B62-7CD0-4DB4-B88F-56C8F89EC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9BDE0-7D31-4D43-AEAE-AECF0F3631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3E43C-5D8D-4B96-964D-EBE9D056D8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D6AB8-F82C-4388-B609-0D75B400A1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D5A2F-61AE-4CE0-82C1-BD62D54418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517EF-7145-43BA-B1D6-FD0539C2FC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3CE89-DEBC-470A-8AD6-30D1A62D83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814388"/>
            <a:ext cx="1962150" cy="52816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14388"/>
            <a:ext cx="5734050" cy="52816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89BC6-29FE-4F67-91CA-C256236AD1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E9D3B-1702-49DE-82C7-307D90CAB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BF6F3-331F-4078-9767-3B37D780CF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C4A32-F6FF-4D2D-832D-5A66D75B89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9C53B-3A44-4F46-954D-2AF8C09E97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56511-AE8F-4ACA-90F5-60C8005383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E6BC7-3DEF-4ACF-BE74-517868509C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68BEA-F343-48F9-9D43-22B5DFF1E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FC4E3-63A9-4488-B03C-BFC870A37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D079C-1F93-437D-BBEF-C3F36D687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4623-BB4D-468E-A9F9-859D22A7B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1D42D-C8E6-43AC-81A9-775216ABAC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E089C-3928-45E0-A528-7B1308474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51306-641B-4645-9792-98CE4A165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EA7CA-BB03-4F8A-ADEF-CE40BBB3FF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C0E30-41B6-49A7-A283-3DB9544A97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66837-FFD9-467F-BDF9-0E6B761A1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E7C4C-0A62-45C1-8D98-D730FFF860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A13B9-5712-4D1C-897E-CEF6CDA581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D38EB-5EDB-4583-855D-66E4839D9C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7601-5C1E-4EAF-9CEE-8D8AD8F4DD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E7166-1D8D-4BDE-BC55-501D71803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965A3-3063-4F19-9F2B-0ACEA1C11F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07893-0FE0-459F-9306-08EE87FF50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6C10B-296B-492A-9766-7411781E56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3C2EE-3F71-4A83-9F63-233D1B0DBE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34B0E-48D2-4C8B-949E-80989EAA8D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98713-B3F1-4838-8299-03B570306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B3998-FA83-4323-9661-E0B4231951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92DD8-B880-497F-BD68-EAE07B9045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814388"/>
            <a:ext cx="1962150" cy="52816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14388"/>
            <a:ext cx="5734050" cy="52816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F854F-BBCD-44E5-B71E-DB92D53AE7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FE2EA-3848-4236-93F1-E201FDE48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FF09E-B567-4317-9ECB-B4204BE74C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79C4D-603F-4EA4-A430-B699A0B2D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F9DF3-46A3-4170-91A2-1C8FDDDC1B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70C7E-F7CD-4314-942B-B4DF25F71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0EFE7-BCEB-4EE2-9A1A-444A42E23C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28C4F-1A6B-458C-B3A8-529E054E3F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306AB-228E-4B38-B1CC-99AFBE008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094C3-ECAD-426C-AA3B-ED9C7C8DD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21030-5DD4-47AB-BAC5-7C5D3DFC3B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15502-096B-45ED-A7C6-4ACE9AA77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6851-6E06-4BA5-A7E4-3C9A61BD32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AAB3A-6123-4B14-9AD3-DB040F633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2637E-A535-4F62-876A-8CFAAEE36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CE76B-BCBE-4AB0-B8BC-FC7BA15A67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61661-FC16-44AD-ACB7-1B2056FE8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97EAB-9F13-41A9-BC01-6532496E5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A6749-3C6A-45B2-B5F7-B6CC4E4BD0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3C053-B449-45C1-9B0C-274698FD44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2EB06-22A4-42B2-A673-A9FA7C684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237B-5B7C-41EC-A3D3-43AA563EA1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C8836-8774-4B28-A266-9F41E6250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C851C-9F9E-433F-9E27-1B923DD229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6A24B-EE54-4CE4-BA2C-A5D04A8A5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F9CF7-807C-4173-ACA7-48200484CF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A686E-DC0B-48F8-81CF-8E2A6A17A0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768F0-7F7C-4123-9BB4-8E40C26427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E06CB-6DAC-498E-B820-729332F98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A4D5F-2DC6-4081-852D-ED9B99E285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89802-4202-4AF5-8DFC-7EEB6296E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86B2A-14F2-4FB3-BF09-CC00044A4F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5DAD9-7902-48B7-A8E2-CCD83809F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9499A-942D-40AE-AFC3-9B8A001D2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CDF44-715A-475B-8F6A-89A9E9CD44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35F5-E18A-4B27-AED1-F9EAFA430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814388"/>
            <a:ext cx="1962150" cy="52816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14388"/>
            <a:ext cx="5734050" cy="52816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9553E-0157-4305-8E49-3BDC289D11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01B26-0F98-438D-BB42-4312C89501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3B34D-04C0-49C6-83F9-6D5542C3E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602B3-EE4C-4F36-874C-E3466DE95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78827-F37A-43CA-BCD8-DA20F29DE3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B3628-15F3-464C-A134-D66D9A3AB1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EED62-2C4B-47F7-8018-D2EB97695E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E6345-6BB2-47A3-AC87-DC64C2F6B5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CC52A-C03C-478A-A2FC-9CD9A523F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4D821-0A2A-43CE-8031-F9EA61F1F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71812-A5F7-4982-AEF3-033D284CF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2B58F-2F5F-4D41-B99A-8B00256EF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814388"/>
            <a:ext cx="1962150" cy="52816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14388"/>
            <a:ext cx="5734050" cy="52816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55A6C-0A50-4A68-9BA2-F0B4CC20B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B9EA-FB60-4E1D-891A-92E9775ACB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BE805-AFE8-43A8-980B-C0AFF111FB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04CD8-C623-45DF-9A4E-395664030F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44779-1AC0-4A47-A36F-A85244225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01258-F147-4A95-BF80-BD36EAE5EB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1776F-FB60-47F1-8247-36D8004AA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D1722-C6D2-4259-82D5-A32B3513B7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3B8F0-FB10-44AE-9B1D-79D967351C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2EA33-BC5F-444B-A24D-630E654546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F5AE6-D1BD-4EA8-92C9-5C17F360EE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D9A43-A9D2-4CB5-84A6-A34E4DCC82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814388"/>
            <a:ext cx="1962150" cy="52816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14388"/>
            <a:ext cx="5734050" cy="52816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84293-B658-4D20-B8F6-7BC12D4E32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BDDA8-094D-4C47-9598-63D9134F1A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7C0FF-3452-45E4-84AB-B66AE01D4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F7234-E3B6-4221-834F-A2EE0DB9CC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65A50-7215-48A0-A2FF-14BC8CB3C8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27728-04A5-463E-B351-CAD5249B9C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29FA8-7F0E-4ED5-9BD2-BD06F885C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08025-A376-4127-8222-2767FB8845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88496-8010-40A9-963A-283A486EA5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5CD27-8C25-42F8-AEC1-5CC5BDEAA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5DDB3-42D9-494F-8CBE-C241091C3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3DCB1-BD80-4DBB-9037-1030142592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814388"/>
            <a:ext cx="1962150" cy="52816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14388"/>
            <a:ext cx="5734050" cy="52816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8AF15-4678-4E3D-BAEF-0CC067C15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B7034-744A-43CB-A3EA-F47F96AF2B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2735F-4A3F-451F-81C8-38EAC817EB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D8A56-4C9C-4D4C-B4F4-2A8992841A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6C8C-0ABC-4497-9D0E-AC4E043A03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1FCA9-7341-4137-A539-D1AE2149C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81BC1-416E-4858-872F-F7F0AAB4E0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46724-E671-4D7B-97CB-B495B687EE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2E791-5902-455C-B40F-EB1A51BBFB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B9074-9CA6-403A-B886-0310ABE3EB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F777A-7DF9-4D1B-A960-F754153C7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CAA8C-5EE8-40D3-93F7-53D23C4CAE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814388"/>
            <a:ext cx="1962150" cy="52816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14388"/>
            <a:ext cx="5734050" cy="52816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574EB-C41B-4DDE-9884-7ADAE94741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Relationship Id="rId14" Type="http://schemas.openxmlformats.org/officeDocument/2006/relationships/image" Target="../media/image2.png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rot="5400000" flipH="1">
              <a:off x="83" y="3780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grpSp>
        <p:nvGrpSpPr>
          <p:cNvPr id="1033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34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814388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5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82AE22B-3F7B-4ACA-AEA0-D9DA96CD1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48" r:id="rId2"/>
    <p:sldLayoutId id="2147484047" r:id="rId3"/>
    <p:sldLayoutId id="2147484046" r:id="rId4"/>
    <p:sldLayoutId id="2147484045" r:id="rId5"/>
    <p:sldLayoutId id="2147484044" r:id="rId6"/>
    <p:sldLayoutId id="2147484043" r:id="rId7"/>
    <p:sldLayoutId id="2147484042" r:id="rId8"/>
    <p:sldLayoutId id="2147484041" r:id="rId9"/>
    <p:sldLayoutId id="2147484040" r:id="rId10"/>
    <p:sldLayoutId id="214748403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 autoUpdateAnimBg="0"/>
      <p:bldP spid="2067" grpId="0" animBg="1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rot="5400000" flipH="1">
              <a:off x="83" y="3780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grpSp>
        <p:nvGrpSpPr>
          <p:cNvPr id="10249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50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814388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51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B0F37F8-D334-496D-B2D4-D57D6AB5B5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37" r:id="rId1"/>
    <p:sldLayoutId id="2147484136" r:id="rId2"/>
    <p:sldLayoutId id="2147484135" r:id="rId3"/>
    <p:sldLayoutId id="2147484134" r:id="rId4"/>
    <p:sldLayoutId id="2147484133" r:id="rId5"/>
    <p:sldLayoutId id="2147484132" r:id="rId6"/>
    <p:sldLayoutId id="2147484131" r:id="rId7"/>
    <p:sldLayoutId id="2147484130" r:id="rId8"/>
    <p:sldLayoutId id="2147484129" r:id="rId9"/>
    <p:sldLayoutId id="2147484128" r:id="rId10"/>
    <p:sldLayoutId id="2147484127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 autoUpdateAnimBg="0"/>
      <p:bldP spid="2067" grpId="0" animBg="1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rot="5400000" flipH="1">
              <a:off x="83" y="3780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grpSp>
        <p:nvGrpSpPr>
          <p:cNvPr id="11273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1274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814388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75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8D6AEE-5BD9-4AB6-AA20-462707F33A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48" r:id="rId1"/>
    <p:sldLayoutId id="2147484147" r:id="rId2"/>
    <p:sldLayoutId id="2147484146" r:id="rId3"/>
    <p:sldLayoutId id="2147484145" r:id="rId4"/>
    <p:sldLayoutId id="2147484144" r:id="rId5"/>
    <p:sldLayoutId id="2147484143" r:id="rId6"/>
    <p:sldLayoutId id="2147484142" r:id="rId7"/>
    <p:sldLayoutId id="2147484141" r:id="rId8"/>
    <p:sldLayoutId id="2147484140" r:id="rId9"/>
    <p:sldLayoutId id="2147484139" r:id="rId10"/>
    <p:sldLayoutId id="2147484138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 autoUpdateAnimBg="0"/>
      <p:bldP spid="2067" grpId="0" animBg="1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rot="5400000" flipH="1">
              <a:off x="83" y="3780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grpSp>
        <p:nvGrpSpPr>
          <p:cNvPr id="12297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298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814388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9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35D0CA5-1B9F-4713-95DD-06521E4DFF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59" r:id="rId1"/>
    <p:sldLayoutId id="2147484158" r:id="rId2"/>
    <p:sldLayoutId id="2147484157" r:id="rId3"/>
    <p:sldLayoutId id="2147484156" r:id="rId4"/>
    <p:sldLayoutId id="2147484155" r:id="rId5"/>
    <p:sldLayoutId id="2147484154" r:id="rId6"/>
    <p:sldLayoutId id="2147484153" r:id="rId7"/>
    <p:sldLayoutId id="2147484152" r:id="rId8"/>
    <p:sldLayoutId id="2147484151" r:id="rId9"/>
    <p:sldLayoutId id="2147484150" r:id="rId10"/>
    <p:sldLayoutId id="214748414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 autoUpdateAnimBg="0"/>
      <p:bldP spid="2067" grpId="0" animBg="1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rot="5400000" flipH="1">
              <a:off x="83" y="3780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grpSp>
        <p:nvGrpSpPr>
          <p:cNvPr id="13321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3322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814388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23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2E5AA5B-D0E2-4EA3-8425-AA5CF8AC8F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70" r:id="rId1"/>
    <p:sldLayoutId id="2147484169" r:id="rId2"/>
    <p:sldLayoutId id="2147484168" r:id="rId3"/>
    <p:sldLayoutId id="2147484167" r:id="rId4"/>
    <p:sldLayoutId id="2147484166" r:id="rId5"/>
    <p:sldLayoutId id="2147484165" r:id="rId6"/>
    <p:sldLayoutId id="2147484164" r:id="rId7"/>
    <p:sldLayoutId id="2147484163" r:id="rId8"/>
    <p:sldLayoutId id="2147484162" r:id="rId9"/>
    <p:sldLayoutId id="2147484161" r:id="rId10"/>
    <p:sldLayoutId id="2147484160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 autoUpdateAnimBg="0"/>
      <p:bldP spid="2067" grpId="0" animBg="1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rot="5400000" flipH="1">
              <a:off x="83" y="3780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grpSp>
        <p:nvGrpSpPr>
          <p:cNvPr id="14345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4346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814388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47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92101E8-8AB3-4E00-9639-0D40A5718A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81" r:id="rId1"/>
    <p:sldLayoutId id="2147484180" r:id="rId2"/>
    <p:sldLayoutId id="2147484179" r:id="rId3"/>
    <p:sldLayoutId id="2147484178" r:id="rId4"/>
    <p:sldLayoutId id="2147484177" r:id="rId5"/>
    <p:sldLayoutId id="2147484176" r:id="rId6"/>
    <p:sldLayoutId id="2147484175" r:id="rId7"/>
    <p:sldLayoutId id="2147484174" r:id="rId8"/>
    <p:sldLayoutId id="2147484173" r:id="rId9"/>
    <p:sldLayoutId id="2147484172" r:id="rId10"/>
    <p:sldLayoutId id="2147484171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 autoUpdateAnimBg="0"/>
      <p:bldP spid="2067" grpId="0" animBg="1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8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5404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85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6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5363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4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7" name="Rectangle 4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90FC205-EA8E-42BD-92EC-F630020093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92" r:id="rId1"/>
    <p:sldLayoutId id="2147484191" r:id="rId2"/>
    <p:sldLayoutId id="2147484190" r:id="rId3"/>
    <p:sldLayoutId id="2147484189" r:id="rId4"/>
    <p:sldLayoutId id="2147484188" r:id="rId5"/>
    <p:sldLayoutId id="2147484187" r:id="rId6"/>
    <p:sldLayoutId id="2147484186" r:id="rId7"/>
    <p:sldLayoutId id="2147484185" r:id="rId8"/>
    <p:sldLayoutId id="2147484184" r:id="rId9"/>
    <p:sldLayoutId id="2147484183" r:id="rId10"/>
    <p:sldLayoutId id="2147484182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16392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32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2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6396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2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638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8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" name="Rectangle 1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624B98F7-A5B0-4ECC-AF58-C5C6E946D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03" r:id="rId1"/>
    <p:sldLayoutId id="2147484202" r:id="rId2"/>
    <p:sldLayoutId id="2147484201" r:id="rId3"/>
    <p:sldLayoutId id="2147484200" r:id="rId4"/>
    <p:sldLayoutId id="2147484199" r:id="rId5"/>
    <p:sldLayoutId id="2147484198" r:id="rId6"/>
    <p:sldLayoutId id="2147484197" r:id="rId7"/>
    <p:sldLayoutId id="2147484196" r:id="rId8"/>
    <p:sldLayoutId id="2147484195" r:id="rId9"/>
    <p:sldLayoutId id="2147484194" r:id="rId10"/>
    <p:sldLayoutId id="2147484193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" name="AutoShape 9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" name="AutoShape 11"/>
            <p:cNvSpPr>
              <a:spLocks noChangeArrowheads="1"/>
            </p:cNvSpPr>
            <p:nvPr/>
          </p:nvSpPr>
          <p:spPr bwMode="auto">
            <a:xfrm rot="5400000" flipH="1">
              <a:off x="83" y="3780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grpSp>
        <p:nvGrpSpPr>
          <p:cNvPr id="2057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58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814388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9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CCC253B-1634-4066-B135-2CFA7FEFE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206" r:id="rId3"/>
    <p:sldLayoutId id="2147484207" r:id="rId4"/>
    <p:sldLayoutId id="2147484208" r:id="rId5"/>
    <p:sldLayoutId id="2147484209" r:id="rId6"/>
    <p:sldLayoutId id="2147484210" r:id="rId7"/>
    <p:sldLayoutId id="2147484211" r:id="rId8"/>
    <p:sldLayoutId id="2147484212" r:id="rId9"/>
    <p:sldLayoutId id="2147484213" r:id="rId10"/>
    <p:sldLayoutId id="2147484214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 autoUpdateAnimBg="0"/>
      <p:bldP spid="2067" grpId="0" animBg="1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8704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4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4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4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4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4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4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5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5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5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5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5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5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5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5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5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5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6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6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6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6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6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6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6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6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6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6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7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7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7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7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7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7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7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7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7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116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8708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708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075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708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8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8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2D17DFB0-6162-4C7B-BED6-12A56389C0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59" r:id="rId2"/>
    <p:sldLayoutId id="2147484058" r:id="rId3"/>
    <p:sldLayoutId id="2147484057" r:id="rId4"/>
    <p:sldLayoutId id="2147484056" r:id="rId5"/>
    <p:sldLayoutId id="2147484055" r:id="rId6"/>
    <p:sldLayoutId id="2147484054" r:id="rId7"/>
    <p:sldLayoutId id="2147484053" r:id="rId8"/>
    <p:sldLayoutId id="2147484052" r:id="rId9"/>
    <p:sldLayoutId id="2147484051" r:id="rId10"/>
    <p:sldLayoutId id="2147484050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2800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00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06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2800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0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0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0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409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801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01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01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3F371316-F91A-472B-AD80-113F1B848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71" r:id="rId1"/>
    <p:sldLayoutId id="2147484070" r:id="rId2"/>
    <p:sldLayoutId id="2147484069" r:id="rId3"/>
    <p:sldLayoutId id="2147484068" r:id="rId4"/>
    <p:sldLayoutId id="2147484067" r:id="rId5"/>
    <p:sldLayoutId id="2147484066" r:id="rId6"/>
    <p:sldLayoutId id="2147484065" r:id="rId7"/>
    <p:sldLayoutId id="2147484064" r:id="rId8"/>
    <p:sldLayoutId id="2147484063" r:id="rId9"/>
    <p:sldLayoutId id="2147484062" r:id="rId10"/>
    <p:sldLayoutId id="2147484061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4"/>
            <p:cNvSpPr>
              <a:spLocks noChangeArrowheads="1"/>
            </p:cNvSpPr>
            <p:nvPr/>
          </p:nvSpPr>
          <p:spPr bwMode="hidden"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123" name="Group 10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34" name="AutoShape 11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AutoShape 12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AutoShape 13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AutoShape 14"/>
            <p:cNvSpPr>
              <a:spLocks noChangeArrowheads="1"/>
            </p:cNvSpPr>
            <p:nvPr/>
          </p:nvSpPr>
          <p:spPr bwMode="auto">
            <a:xfrm rot="5400000" flipH="1">
              <a:off x="83" y="3780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AutoShape 15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AutoShape 16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AutoShape 17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1" name="Rectangle 18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42" name="AutoShape 19"/>
          <p:cNvSpPr>
            <a:spLocks noChangeArrowheads="1"/>
          </p:cNvSpPr>
          <p:nvPr/>
        </p:nvSpPr>
        <p:spPr bwMode="auto">
          <a:xfrm flipH="1">
            <a:off x="547688" y="2717800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43" name="Oval 20"/>
          <p:cNvSpPr>
            <a:spLocks noChangeArrowheads="1"/>
          </p:cNvSpPr>
          <p:nvPr/>
        </p:nvSpPr>
        <p:spPr bwMode="auto">
          <a:xfrm>
            <a:off x="433388" y="26971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44" name="Rectangle 21"/>
          <p:cNvSpPr>
            <a:spLocks noChangeArrowheads="1"/>
          </p:cNvSpPr>
          <p:nvPr/>
        </p:nvSpPr>
        <p:spPr bwMode="auto">
          <a:xfrm>
            <a:off x="463550" y="2700338"/>
            <a:ext cx="161925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45" name="Oval 22"/>
          <p:cNvSpPr>
            <a:spLocks noChangeArrowheads="1"/>
          </p:cNvSpPr>
          <p:nvPr/>
        </p:nvSpPr>
        <p:spPr bwMode="auto">
          <a:xfrm>
            <a:off x="9236075" y="2697163"/>
            <a:ext cx="304800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46" name="Rectangle 23"/>
          <p:cNvSpPr>
            <a:spLocks noChangeArrowheads="1"/>
          </p:cNvSpPr>
          <p:nvPr/>
        </p:nvSpPr>
        <p:spPr bwMode="auto">
          <a:xfrm>
            <a:off x="484188" y="2760663"/>
            <a:ext cx="8751887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grpSp>
        <p:nvGrpSpPr>
          <p:cNvPr id="5130" name="Group 24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48" name="AutoShape 25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AutoShape 26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AutoShape 27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AutoShape 28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AutoShape 29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AutoShape 30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Freeform 31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Freeform 32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31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814388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32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6" name="Rectangle 3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119188" y="631825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" name="Rectangle 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7588" y="631825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" name="Rectangle 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6588" y="631825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71F5994-2D8E-4964-BB24-D2B67E5575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82" r:id="rId1"/>
    <p:sldLayoutId id="2147484081" r:id="rId2"/>
    <p:sldLayoutId id="2147484080" r:id="rId3"/>
    <p:sldLayoutId id="2147484079" r:id="rId4"/>
    <p:sldLayoutId id="2147484078" r:id="rId5"/>
    <p:sldLayoutId id="2147484077" r:id="rId6"/>
    <p:sldLayoutId id="2147484076" r:id="rId7"/>
    <p:sldLayoutId id="2147484075" r:id="rId8"/>
    <p:sldLayoutId id="2147484074" r:id="rId9"/>
    <p:sldLayoutId id="2147484073" r:id="rId10"/>
    <p:sldLayoutId id="2147484072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 autoUpdateAnimBg="0"/>
      <p:bldP spid="45" grpId="0" animBg="1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rot="5400000" flipH="1">
              <a:off x="83" y="3780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grpSp>
        <p:nvGrpSpPr>
          <p:cNvPr id="6153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154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814388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5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D07BC80-8262-483C-8915-43355D5CC7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93" r:id="rId1"/>
    <p:sldLayoutId id="2147484092" r:id="rId2"/>
    <p:sldLayoutId id="2147484091" r:id="rId3"/>
    <p:sldLayoutId id="2147484090" r:id="rId4"/>
    <p:sldLayoutId id="2147484089" r:id="rId5"/>
    <p:sldLayoutId id="2147484088" r:id="rId6"/>
    <p:sldLayoutId id="2147484087" r:id="rId7"/>
    <p:sldLayoutId id="2147484086" r:id="rId8"/>
    <p:sldLayoutId id="2147484085" r:id="rId9"/>
    <p:sldLayoutId id="2147484084" r:id="rId10"/>
    <p:sldLayoutId id="2147484083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 autoUpdateAnimBg="0"/>
      <p:bldP spid="2067" grpId="0" animBg="1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rot="5400000" flipH="1">
              <a:off x="83" y="3780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grpSp>
        <p:nvGrpSpPr>
          <p:cNvPr id="7177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178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814388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9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E2BFF68-8FBB-4C9F-92C8-17658C4D4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04" r:id="rId1"/>
    <p:sldLayoutId id="2147484103" r:id="rId2"/>
    <p:sldLayoutId id="2147484102" r:id="rId3"/>
    <p:sldLayoutId id="2147484101" r:id="rId4"/>
    <p:sldLayoutId id="2147484100" r:id="rId5"/>
    <p:sldLayoutId id="2147484099" r:id="rId6"/>
    <p:sldLayoutId id="2147484098" r:id="rId7"/>
    <p:sldLayoutId id="2147484097" r:id="rId8"/>
    <p:sldLayoutId id="2147484096" r:id="rId9"/>
    <p:sldLayoutId id="2147484095" r:id="rId10"/>
    <p:sldLayoutId id="2147484094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 autoUpdateAnimBg="0"/>
      <p:bldP spid="2067" grpId="0" animBg="1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rot="5400000" flipH="1">
              <a:off x="83" y="3780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grpSp>
        <p:nvGrpSpPr>
          <p:cNvPr id="8201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202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814388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203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2C5DC3-F2FE-4A55-9671-18F7FEC699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15" r:id="rId1"/>
    <p:sldLayoutId id="2147484114" r:id="rId2"/>
    <p:sldLayoutId id="2147484113" r:id="rId3"/>
    <p:sldLayoutId id="2147484112" r:id="rId4"/>
    <p:sldLayoutId id="2147484111" r:id="rId5"/>
    <p:sldLayoutId id="2147484110" r:id="rId6"/>
    <p:sldLayoutId id="2147484109" r:id="rId7"/>
    <p:sldLayoutId id="2147484108" r:id="rId8"/>
    <p:sldLayoutId id="2147484107" r:id="rId9"/>
    <p:sldLayoutId id="2147484106" r:id="rId10"/>
    <p:sldLayoutId id="2147484105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 autoUpdateAnimBg="0"/>
      <p:bldP spid="2067" grpId="0" animBg="1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rot="5400000" flipH="1">
              <a:off x="83" y="3780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kumimoji="1" lang="ru-RU"/>
          </a:p>
        </p:txBody>
      </p:sp>
      <p:grpSp>
        <p:nvGrpSpPr>
          <p:cNvPr id="9225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226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814388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27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12B0C8-78EB-4B12-8145-BF15E45173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26" r:id="rId1"/>
    <p:sldLayoutId id="2147484125" r:id="rId2"/>
    <p:sldLayoutId id="2147484124" r:id="rId3"/>
    <p:sldLayoutId id="2147484123" r:id="rId4"/>
    <p:sldLayoutId id="2147484122" r:id="rId5"/>
    <p:sldLayoutId id="2147484121" r:id="rId6"/>
    <p:sldLayoutId id="2147484120" r:id="rId7"/>
    <p:sldLayoutId id="2147484119" r:id="rId8"/>
    <p:sldLayoutId id="2147484118" r:id="rId9"/>
    <p:sldLayoutId id="2147484117" r:id="rId10"/>
    <p:sldLayoutId id="2147484116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 autoUpdateAnimBg="0"/>
      <p:bldP spid="2067" grpId="0" animBg="1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2060575"/>
            <a:ext cx="6478587" cy="1431925"/>
          </a:xfrm>
          <a:noFill/>
        </p:spPr>
        <p:txBody>
          <a:bodyPr/>
          <a:lstStyle/>
          <a:p>
            <a:r>
              <a:rPr lang="ru-RU" sz="2400" b="1" u="sng" smtClean="0"/>
              <a:t>РЕКОМЕНДАЦИИ РОДИТЕЛЯМ ВЫПУСКНИКОВ В ПЕРИОД ПОДГОТОВКИ К ГОСУДАРСТВЕННОЙ ИТОГОВОЙ АТТЕСТАЦИИ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333375"/>
            <a:ext cx="6491287" cy="4530725"/>
          </a:xfrm>
          <a:noFill/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ru-RU" b="1" smtClean="0">
                <a:solidFill>
                  <a:schemeClr val="accent1"/>
                </a:solidFill>
              </a:rPr>
              <a:t>Дорогие мамы и папы!</a:t>
            </a:r>
            <a:endParaRPr lang="ru-RU" smtClean="0">
              <a:solidFill>
                <a:schemeClr val="accent1"/>
              </a:solidFill>
            </a:endParaRPr>
          </a:p>
          <a:p>
            <a:endParaRPr lang="ru-RU" smtClean="0"/>
          </a:p>
          <a:p>
            <a:endParaRPr lang="ru-RU" smtClean="0"/>
          </a:p>
          <a:p>
            <a:r>
              <a:rPr lang="ru-RU" smtClean="0"/>
              <a:t> </a:t>
            </a:r>
            <a:r>
              <a:rPr lang="ru-RU" smtClean="0">
                <a:solidFill>
                  <a:schemeClr val="tx2"/>
                </a:solidFill>
              </a:rPr>
              <a:t>Всегда помогайте своим детям, тогда в будущем и вы сможете рассчитывать на их помощь</a:t>
            </a:r>
          </a:p>
        </p:txBody>
      </p:sp>
      <p:pic>
        <p:nvPicPr>
          <p:cNvPr id="33795" name="Picture 7" descr="Прием детей в 1 класс"/>
          <p:cNvPicPr>
            <a:picLocks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2466975" cy="1316038"/>
          </a:xfrm>
          <a:noFill/>
        </p:spPr>
      </p:pic>
      <p:pic>
        <p:nvPicPr>
          <p:cNvPr id="33796" name="Picture 8" descr="i?id=223218930-62-72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076825" y="3213100"/>
            <a:ext cx="3171825" cy="3328988"/>
          </a:xfrm>
        </p:spPr>
      </p:pic>
      <p:pic>
        <p:nvPicPr>
          <p:cNvPr id="33797" name="Picture 9" descr="i?id=45278346-62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80288" y="404813"/>
            <a:ext cx="12795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2651125"/>
          </a:xfrm>
          <a:noFill/>
        </p:spPr>
        <p:txBody>
          <a:bodyPr/>
          <a:lstStyle/>
          <a:p>
            <a:r>
              <a:rPr lang="ru-RU" sz="3600" smtClean="0">
                <a:latin typeface="Times New Roman" pitchFamily="18" charset="0"/>
              </a:rPr>
              <a:t>Рекомендации:</a:t>
            </a:r>
            <a:br>
              <a:rPr lang="ru-RU" sz="3600" smtClean="0">
                <a:latin typeface="Times New Roman" pitchFamily="18" charset="0"/>
              </a:rPr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569325" cy="4970463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smtClean="0"/>
              <a:t>В подготовительный период перед экзаменами очень важно помнить об одной из самых основных характеристик психических особенностей детей подросткового возраста: высокая утомляемость и истощаемость. 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Подростки быстро устают, снижается темп их деятельности, а это, как правило, приводит к резкому увеличению количества ошибок. 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Важно помнить, процедура ЕГЭ требует высокой работоспособности на протяжении длительного времени – трех-четырех часов. 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Высока вероятность снижения качества работы, возникновения ощущения сильной усталости. Поэтому необходимо в этот период быть очень внимательными к своим детям, проявлять демократичность. Уметь адекватно оценивать способности ребенка и не предъявлять заведомо невыполнимых ожиданий, которым он не может соответствовать.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 Не тревожьтесь о количестве баллов, которые ребенок получит на экзамене. Внушите ему мысль, что количество баллов не является показателем его возможностей. </a:t>
            </a:r>
          </a:p>
        </p:txBody>
      </p:sp>
      <p:pic>
        <p:nvPicPr>
          <p:cNvPr id="35844" name="Picture 5" descr="i?id=45278346-62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404813"/>
            <a:ext cx="12795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549275"/>
            <a:ext cx="7772400" cy="1981200"/>
          </a:xfrm>
          <a:noFill/>
        </p:spPr>
        <p:txBody>
          <a:bodyPr/>
          <a:lstStyle/>
          <a:p>
            <a:r>
              <a:rPr lang="ru-RU" sz="3600" smtClean="0">
                <a:latin typeface="Times New Roman" pitchFamily="18" charset="0"/>
              </a:rPr>
              <a:t>Рекомендации:</a:t>
            </a:r>
            <a:br>
              <a:rPr lang="ru-RU" sz="3600" smtClean="0">
                <a:latin typeface="Times New Roman" pitchFamily="18" charset="0"/>
              </a:rPr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 b="1" smtClean="0"/>
              <a:t>Не повышайте тревожность ребенка накануне экзаменов, это может отрицательно сказаться на результате тестирования. </a:t>
            </a:r>
          </a:p>
          <a:p>
            <a:pPr>
              <a:lnSpc>
                <a:spcPct val="80000"/>
              </a:lnSpc>
            </a:pPr>
            <a:r>
              <a:rPr lang="ru-RU" sz="1800" b="1" smtClean="0"/>
              <a:t>Большое значение приобретает выбор оптимального режима подготовки. Обеспечьте ребенку удобное место для занятий, проследите, чтобы никто из домашних не мешал. </a:t>
            </a:r>
          </a:p>
          <a:p>
            <a:pPr>
              <a:lnSpc>
                <a:spcPct val="80000"/>
              </a:lnSpc>
            </a:pPr>
            <a:r>
              <a:rPr lang="ru-RU" sz="1800" b="1" smtClean="0"/>
              <a:t>Следите, чтобы ребенок не переутомлялся, ему необходимо делать перерывы в занятиях, менять виды деятельности. Гулять и достаточно спать. </a:t>
            </a:r>
          </a:p>
          <a:p>
            <a:pPr>
              <a:lnSpc>
                <a:spcPct val="80000"/>
              </a:lnSpc>
            </a:pPr>
            <a:r>
              <a:rPr lang="ru-RU" sz="1800" b="1" smtClean="0"/>
              <a:t>Обратите внимание на питание ребенка. Такие продукты, как рыба, творог, орехи, курага, стимулируют работу головного мозга. </a:t>
            </a:r>
          </a:p>
          <a:p>
            <a:pPr>
              <a:lnSpc>
                <a:spcPct val="80000"/>
              </a:lnSpc>
            </a:pPr>
            <a:r>
              <a:rPr lang="ru-RU" sz="1800" b="1" smtClean="0"/>
              <a:t>Подбадривайте детей, повышайте их уверенность в себе. </a:t>
            </a:r>
          </a:p>
          <a:p>
            <a:pPr>
              <a:lnSpc>
                <a:spcPct val="80000"/>
              </a:lnSpc>
            </a:pPr>
            <a:r>
              <a:rPr lang="ru-RU" sz="1800" b="1" smtClean="0"/>
              <a:t>Накануне экзамена обеспечьте ребенку полноценный отдых, он должен хорошо выспаться.</a:t>
            </a:r>
            <a:br>
              <a:rPr lang="ru-RU" sz="1800" b="1" smtClean="0"/>
            </a:br>
            <a:endParaRPr lang="ru-RU" sz="1800" b="1" smtClean="0"/>
          </a:p>
          <a:p>
            <a:pPr>
              <a:lnSpc>
                <a:spcPct val="80000"/>
              </a:lnSpc>
            </a:pPr>
            <a:endParaRPr lang="ru-RU" sz="1800" b="1" smtClean="0"/>
          </a:p>
        </p:txBody>
      </p:sp>
      <p:pic>
        <p:nvPicPr>
          <p:cNvPr id="36868" name="Picture 4" descr="i?id=343319325-61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692150"/>
            <a:ext cx="1463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ru-RU" sz="4000" smtClean="0">
                <a:latin typeface="Times New Roman" pitchFamily="18" charset="0"/>
              </a:rPr>
              <a:t>Рекомендации: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smtClean="0"/>
              <a:t>После экзамена родители должны помнить и понимать, что вам уже никак не изменить его результаты.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 Не пытайте ребенка, не занимайтесь анализом его результатов, не критикуйте его. Это только ухудшит настроение, снизит самооценку ребенка, уверенность в себе. 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После экзамена ребенок нуждается в отдыхе, поддержке. Подумайте, как лучше создать условия для восстановления физических сил и морального настроя на следующий экзамен.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 </a:t>
            </a:r>
            <a:r>
              <a:rPr lang="ru-RU" sz="2000" b="1" u="sng" smtClean="0"/>
              <a:t>Главное – снизить напряжение и тревожность. </a:t>
            </a:r>
            <a:br>
              <a:rPr lang="ru-RU" sz="2000" b="1" u="sng" smtClean="0"/>
            </a:br>
            <a:r>
              <a:rPr lang="ru-RU" sz="2000" b="1" u="sng" smtClean="0"/>
              <a:t/>
            </a:r>
            <a:br>
              <a:rPr lang="ru-RU" sz="2000" b="1" u="sng" smtClean="0"/>
            </a:br>
            <a:r>
              <a:rPr lang="ru-RU" sz="2000" b="1" smtClean="0"/>
              <a:t/>
            </a:r>
            <a:br>
              <a:rPr lang="ru-RU" sz="2000" b="1" smtClean="0"/>
            </a:br>
            <a:endParaRPr lang="ru-RU" sz="2000" b="1" smtClean="0"/>
          </a:p>
        </p:txBody>
      </p:sp>
      <p:pic>
        <p:nvPicPr>
          <p:cNvPr id="38916" name="Picture 4" descr="i?id=343319325-61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692150"/>
            <a:ext cx="1463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ru-RU" sz="4000" smtClean="0">
                <a:latin typeface="Times New Roman" pitchFamily="18" charset="0"/>
              </a:rPr>
              <a:t>Рекомендации: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smtClean="0"/>
              <a:t>Помните!</a:t>
            </a:r>
            <a:br>
              <a:rPr lang="ru-RU" sz="2800" b="1" smtClean="0"/>
            </a:br>
            <a:endParaRPr lang="ru-RU" sz="2800" b="1" smtClean="0"/>
          </a:p>
          <a:p>
            <a:pPr>
              <a:lnSpc>
                <a:spcPct val="80000"/>
              </a:lnSpc>
            </a:pPr>
            <a:r>
              <a:rPr lang="ru-RU" sz="2400" b="1" smtClean="0"/>
              <a:t>Использование успокаивающих средств накануне или перед экзаменом не принесет вашему ребенку успеха, так как успокаивающие средства, которые, в лучшем случае, сдерживают нервное возбуждение, тем самым снижают важную составляющую успеха, а именно волю к преодолению трудностей, снижают способность к самокритике и работоспособность учащегося. </a:t>
            </a:r>
          </a:p>
          <a:p>
            <a:pPr>
              <a:lnSpc>
                <a:spcPct val="80000"/>
              </a:lnSpc>
            </a:pPr>
            <a:r>
              <a:rPr lang="ru-RU" sz="2400" b="1" smtClean="0"/>
              <a:t>Наличие небольшого уровня волнения является показателем боеготовности экзаменуемого, а именно это необходимо для оптимизации поведения при тестировании.</a:t>
            </a:r>
          </a:p>
        </p:txBody>
      </p:sp>
      <p:pic>
        <p:nvPicPr>
          <p:cNvPr id="39940" name="Picture 4" descr="i?id=343319325-61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692150"/>
            <a:ext cx="1463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6335712"/>
          </a:xfrm>
          <a:noFill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smtClean="0"/>
              <a:t>Начало каждого экзамена –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b="1" u="sng" smtClean="0">
                <a:solidFill>
                  <a:srgbClr val="FF3300"/>
                </a:solidFill>
              </a:rPr>
              <a:t>10 часов утра</a:t>
            </a:r>
            <a:r>
              <a:rPr lang="ru-RU" b="1" smtClean="0">
                <a:solidFill>
                  <a:srgbClr val="FF3300"/>
                </a:solidFill>
              </a:rPr>
              <a:t>,</a:t>
            </a:r>
            <a:r>
              <a:rPr lang="ru-RU" b="1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smtClean="0"/>
              <a:t>в пункт проведения экзамена необходимо прибыть не позднее, чем за 30 минут до начала экзамена.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b="1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smtClean="0"/>
              <a:t>  Участник ЕГЭ должен иметь при себе: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smtClean="0"/>
              <a:t>·  паспорт (или другой документ, удостоверяющий личность);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smtClean="0"/>
              <a:t>·  гелевую ручку с </a:t>
            </a:r>
            <a:r>
              <a:rPr lang="ru-RU" b="1" i="1" u="sng" smtClean="0"/>
              <a:t>черными</a:t>
            </a:r>
            <a:r>
              <a:rPr lang="ru-RU" b="1" smtClean="0"/>
              <a:t> чернилами;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smtClean="0"/>
              <a:t>·  пропуск, заполненный и зарегистрированный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3375"/>
            <a:ext cx="8229600" cy="4530725"/>
          </a:xfrm>
          <a:noFill/>
        </p:spPr>
        <p:txBody>
          <a:bodyPr/>
          <a:lstStyle/>
          <a:p>
            <a:pPr>
              <a:buFontTx/>
              <a:buChar char="-"/>
            </a:pPr>
            <a:r>
              <a:rPr lang="ru-RU" sz="4400" b="1" smtClean="0"/>
              <a:t>Не допускается на экзаменах использование других дополнительных материалов, средств мобильной связи.</a:t>
            </a:r>
          </a:p>
          <a:p>
            <a:endParaRPr lang="ru-RU" smtClean="0"/>
          </a:p>
        </p:txBody>
      </p:sp>
      <p:pic>
        <p:nvPicPr>
          <p:cNvPr id="3277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3716338"/>
            <a:ext cx="3094037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 descr="3cb228301016edcb616ce198aa43d4b5"/>
          <p:cNvPicPr>
            <a:picLocks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203575" y="115888"/>
            <a:ext cx="2830513" cy="1881187"/>
          </a:xfrm>
        </p:spPr>
      </p:pic>
      <p:sp>
        <p:nvSpPr>
          <p:cNvPr id="40963" name="WordArt 4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3132138" y="2708275"/>
            <a:ext cx="3333750" cy="8763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r>
              <a:rPr lang="ru-RU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успехов на ЕГЭ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Высокое напряжение">
  <a:themeElements>
    <a:clrScheme name="7_Высокое напряжение 4">
      <a:dk1>
        <a:srgbClr val="000000"/>
      </a:dk1>
      <a:lt1>
        <a:srgbClr val="FFFFCC"/>
      </a:lt1>
      <a:dk2>
        <a:srgbClr val="FF6600"/>
      </a:dk2>
      <a:lt2>
        <a:srgbClr val="333300"/>
      </a:lt2>
      <a:accent1>
        <a:srgbClr val="800000"/>
      </a:accent1>
      <a:accent2>
        <a:srgbClr val="CC6600"/>
      </a:accent2>
      <a:accent3>
        <a:srgbClr val="FFFFE2"/>
      </a:accent3>
      <a:accent4>
        <a:srgbClr val="000000"/>
      </a:accent4>
      <a:accent5>
        <a:srgbClr val="C0AAAA"/>
      </a:accent5>
      <a:accent6>
        <a:srgbClr val="B95C00"/>
      </a:accent6>
      <a:hlink>
        <a:srgbClr val="808000"/>
      </a:hlink>
      <a:folHlink>
        <a:srgbClr val="FFCC66"/>
      </a:folHlink>
    </a:clrScheme>
    <a:fontScheme name="7_Высокое напряжение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7_Высокое напряжение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Высокое напряжение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Высокое напряжение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Высокое напряжение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Высокое напряжение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Высокое напряжение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Высокое напряжение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6_Высокое напряжение">
  <a:themeElements>
    <a:clrScheme name="6_Высокое напряжение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6_Высокое напряжение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6_Высокое напряжение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Высокое напряжение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Высокое напряжение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Высокое напряжение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Высокое напряжение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Высокое напряжение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Высокое напряжение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_Высокое напряжение">
  <a:themeElements>
    <a:clrScheme name="8_Высокое напряжение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8_Высокое напряжение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_Высокое напряжение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Высокое напряжение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Высокое напряжение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Высокое напряжение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Высокое напряжение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Высокое напряжение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Высокое напряжение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9_Высокое напряжение">
  <a:themeElements>
    <a:clrScheme name="9_Высокое напряжение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9_Высокое напряжение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9_Высокое напряжение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Высокое напряжение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Высокое напряжение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Высокое напряжение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Высокое напряжение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Высокое напряжение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Высокое напряжение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0_Высокое напряжение">
  <a:themeElements>
    <a:clrScheme name="10_Высокое напряжение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10_Высокое напряжение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0_Высокое напряжение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Высокое напряжение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Высокое напряжение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Высокое напряжение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Высокое напряжение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Высокое напряжение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Высокое напряжение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1_Высокое напряжение">
  <a:themeElements>
    <a:clrScheme name="11_Высокое напряжение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11_Высокое напряжение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1_Высокое напряжение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Высокое напряжение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Высокое напряжение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Высокое напряжение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Высокое напряжение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Высокое напряжение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Высокое напряжение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_Лучи">
  <a:themeElements>
    <a:clrScheme name="1_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1_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_Сумерки">
  <a:themeElements>
    <a:clrScheme name="1_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Высокое напряжение">
  <a:themeElements>
    <a:clrScheme name="Высокое напряжение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Высокое напряжение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Высокое напряжение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ысокое напряжение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окое напряжение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окое напряжение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окое напряжение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ысокое напряжение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окое напряжение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Лучи">
  <a:themeElements>
    <a:clrScheme name="Лучи 4">
      <a:dk1>
        <a:srgbClr val="006E6B"/>
      </a:dk1>
      <a:lt1>
        <a:srgbClr val="FFFFFF"/>
      </a:lt1>
      <a:dk2>
        <a:srgbClr val="008080"/>
      </a:dk2>
      <a:lt2>
        <a:srgbClr val="E2EFCD"/>
      </a:lt2>
      <a:accent1>
        <a:srgbClr val="33CCCC"/>
      </a:accent1>
      <a:accent2>
        <a:srgbClr val="6352B8"/>
      </a:accent2>
      <a:accent3>
        <a:srgbClr val="AAC0C0"/>
      </a:accent3>
      <a:accent4>
        <a:srgbClr val="DADADA"/>
      </a:accent4>
      <a:accent5>
        <a:srgbClr val="ADE2E2"/>
      </a:accent5>
      <a:accent6>
        <a:srgbClr val="5949A6"/>
      </a:accent6>
      <a:hlink>
        <a:srgbClr val="CCFFFF"/>
      </a:hlink>
      <a:folHlink>
        <a:srgbClr val="99CCFF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Высокое напряжение">
  <a:themeElements>
    <a:clrScheme name="1_Высокое напряжение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1_Высокое напряжение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Высокое напряжение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Высокое напряжение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Высокое напряжение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Высокое напряжение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Высокое напряжение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Высокое напряжение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Высокое напряжение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Высокое напряжение">
  <a:themeElements>
    <a:clrScheme name="2_Высокое напряжение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2_Высокое напряжение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Высокое напряжение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Высокое напряжение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Высокое напряжение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Высокое напряжение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Высокое напряжение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Высокое напряжение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Высокое напряжение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Высокое напряжение">
  <a:themeElements>
    <a:clrScheme name="3_Высокое напряжение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3_Высокое напряжение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_Высокое напряжение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Высокое напряжение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Высокое напряжение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Высокое напряжение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Высокое напряжение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Высокое напряжение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Высокое напряжение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Высокое напряжение">
  <a:themeElements>
    <a:clrScheme name="4_Высокое напряжение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4_Высокое напряжение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4_Высокое напряжение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Высокое напряжение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Высокое напряжение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Высокое напряжение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Высокое напряжение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Высокое напряжение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Высокое напряжение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Высокое напряжение">
  <a:themeElements>
    <a:clrScheme name="5_Высокое напряжение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5_Высокое напряжение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5_Высокое напряжение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Высокое напряжение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Высокое напряжение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Высокое напряжение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Высокое напряжение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Высокое напряжение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Высокое напряжение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Pyramida1</Template>
  <TotalTime>257</TotalTime>
  <Words>404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27</vt:i4>
      </vt:variant>
      <vt:variant>
        <vt:lpstr>Заголовки слайдов</vt:lpstr>
      </vt:variant>
      <vt:variant>
        <vt:i4>9</vt:i4>
      </vt:variant>
    </vt:vector>
  </HeadingPairs>
  <TitlesOfParts>
    <vt:vector size="42" baseType="lpstr">
      <vt:lpstr>Times New Roman</vt:lpstr>
      <vt:lpstr>Arial</vt:lpstr>
      <vt:lpstr>Arial Black</vt:lpstr>
      <vt:lpstr>Calibri</vt:lpstr>
      <vt:lpstr>Wingdings</vt:lpstr>
      <vt:lpstr>Tahoma</vt:lpstr>
      <vt:lpstr>7_Высокое напряжение</vt:lpstr>
      <vt:lpstr>Высокое напряжение</vt:lpstr>
      <vt:lpstr>Лучи</vt:lpstr>
      <vt:lpstr>Сумерки</vt:lpstr>
      <vt:lpstr>1_Высокое напряжение</vt:lpstr>
      <vt:lpstr>2_Высокое напряжение</vt:lpstr>
      <vt:lpstr>3_Высокое напряжение</vt:lpstr>
      <vt:lpstr>4_Высокое напряжение</vt:lpstr>
      <vt:lpstr>5_Высокое напряжение</vt:lpstr>
      <vt:lpstr>6_Высокое напряжение</vt:lpstr>
      <vt:lpstr>8_Высокое напряжение</vt:lpstr>
      <vt:lpstr>9_Высокое напряжение</vt:lpstr>
      <vt:lpstr>10_Высокое напряжение</vt:lpstr>
      <vt:lpstr>11_Высокое напряжение</vt:lpstr>
      <vt:lpstr>1_Лучи</vt:lpstr>
      <vt:lpstr>1_Сумерки</vt:lpstr>
      <vt:lpstr>12_Высокое напряжение</vt:lpstr>
      <vt:lpstr>13_Высокое напряжение</vt:lpstr>
      <vt:lpstr>14_Высокое напряжение</vt:lpstr>
      <vt:lpstr>15_Высокое напряжение</vt:lpstr>
      <vt:lpstr>16_Высокое напряжение</vt:lpstr>
      <vt:lpstr>17_Высокое напряжение</vt:lpstr>
      <vt:lpstr>18_Высокое напряжение</vt:lpstr>
      <vt:lpstr>19_Высокое напряжение</vt:lpstr>
      <vt:lpstr>20_Высокое напряжение</vt:lpstr>
      <vt:lpstr>21_Высокое напряжение</vt:lpstr>
      <vt:lpstr>22_Высокое напряжение</vt:lpstr>
      <vt:lpstr>РЕКОМЕНДАЦИИ РОДИТЕЛЯМ ВЫПУСКНИКОВ В ПЕРИОД ПОДГОТОВКИ К ГОСУДАРСТВЕННОЙ ИТОГОВОЙ АТТЕСТАЦИИ</vt:lpstr>
      <vt:lpstr>Слайд 2</vt:lpstr>
      <vt:lpstr>Рекомендации:   </vt:lpstr>
      <vt:lpstr>Рекомендации:  </vt:lpstr>
      <vt:lpstr>Рекомендации:</vt:lpstr>
      <vt:lpstr>Рекомендации: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Советы родителям перед ЕГЭ</dc:title>
  <dc:creator>User</dc:creator>
  <cp:lastModifiedBy>ZAVUCH1</cp:lastModifiedBy>
  <cp:revision>26</cp:revision>
  <dcterms:created xsi:type="dcterms:W3CDTF">2011-08-01T12:58:20Z</dcterms:created>
  <dcterms:modified xsi:type="dcterms:W3CDTF">2013-03-26T04:31:06Z</dcterms:modified>
</cp:coreProperties>
</file>