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5"/>
  </p:handoutMasterIdLst>
  <p:sldIdLst>
    <p:sldId id="257" r:id="rId2"/>
    <p:sldId id="260" r:id="rId3"/>
    <p:sldId id="258" r:id="rId4"/>
    <p:sldId id="286" r:id="rId5"/>
    <p:sldId id="261" r:id="rId6"/>
    <p:sldId id="263" r:id="rId7"/>
    <p:sldId id="287" r:id="rId8"/>
    <p:sldId id="288" r:id="rId9"/>
    <p:sldId id="289" r:id="rId10"/>
    <p:sldId id="290" r:id="rId11"/>
    <p:sldId id="291" r:id="rId12"/>
    <p:sldId id="292" r:id="rId13"/>
    <p:sldId id="293" r:id="rId14"/>
  </p:sldIdLst>
  <p:sldSz cx="12192000" cy="6858000"/>
  <p:notesSz cx="6858000" cy="99472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D1BB9C5-5293-4CB7-9832-07000B7E856D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E0A69E9-AE1C-48C2-98C2-D02635C69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695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sp>
          <p:nvSpPr>
            <p:cNvPr id="5" name="Freeform 14"/>
            <p:cNvSpPr/>
            <p:nvPr/>
          </p:nvSpPr>
          <p:spPr>
            <a:xfrm>
              <a:off x="0" y="-8467"/>
              <a:ext cx="863600" cy="569797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18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4B4C3-C15D-4742-AAD7-0E6A481E3DDA}" type="datetimeFigureOut">
              <a:rPr lang="en-US"/>
              <a:pPr>
                <a:defRPr/>
              </a:pPr>
              <a:t>12/16/2014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4C97E-7414-42EB-A0A0-B98EE9FEB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ABF18-13D5-4E90-BBA4-615174CD2240}" type="datetimeFigureOut">
              <a:rPr lang="en-US"/>
              <a:pPr>
                <a:defRPr/>
              </a:pPr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4CD15-3751-423D-9878-8FEEEEA3D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F32E1-D289-4CB9-9356-423B509EAF30}" type="datetimeFigureOut">
              <a:rPr lang="en-US"/>
              <a:pPr>
                <a:defRPr/>
              </a:pPr>
              <a:t>12/16/2014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CD456-6D54-44CF-9050-1AD427BAC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8BB54-B072-40DD-859B-53F76966EFFE}" type="datetimeFigureOut">
              <a:rPr lang="en-US"/>
              <a:pPr>
                <a:defRPr/>
              </a:pPr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450C0-D3B2-4CAE-92BF-670160B7E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6FE5F-DC00-4B91-8463-8656A33948CA}" type="datetimeFigureOut">
              <a:rPr lang="en-US"/>
              <a:pPr>
                <a:defRPr/>
              </a:pPr>
              <a:t>12/16/2014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6673B-05A5-48E5-8000-D4044F5BB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A58E1-BF70-4675-BFBD-0885955AD05A}" type="datetimeFigureOut">
              <a:rPr lang="en-US"/>
              <a:pPr>
                <a:defRPr/>
              </a:pPr>
              <a:t>12/16/2014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6C13D-4D15-43D7-8C38-719E02881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CBED1-9B48-425E-9DBF-C1AB10212E48}" type="datetimeFigureOut">
              <a:rPr lang="en-US"/>
              <a:pPr>
                <a:defRPr/>
              </a:pPr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EF6AF-004A-4F23-84C2-CE62B3728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8352E-BB9F-4A53-B321-DB954EE71C1C}" type="datetimeFigureOut">
              <a:rPr lang="en-US"/>
              <a:pPr>
                <a:defRPr/>
              </a:pPr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A5F6E-56C6-4198-8137-39A196EDE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EF5B6-F7C9-48D1-AF6D-E34DB1856A7F}" type="datetimeFigureOut">
              <a:rPr lang="en-US"/>
              <a:pPr>
                <a:defRPr/>
              </a:pPr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653C8-8EA0-4FBC-9E03-61E9A79FD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FA175-B618-4A37-B74A-7171B7BBC119}" type="datetimeFigureOut">
              <a:rPr lang="en-US"/>
              <a:pPr>
                <a:defRPr/>
              </a:pPr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C8AFE-EC04-4FA2-9A6D-482EDB022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1B9E9-CA85-4CA0-A160-E9411EF4C182}" type="datetimeFigureOut">
              <a:rPr lang="en-US"/>
              <a:pPr>
                <a:defRPr/>
              </a:pPr>
              <a:t>12/16/2014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886A4-6272-4B59-9FD9-FCBBCEA01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4D479-2358-4AF9-A979-60091366AF45}" type="datetimeFigureOut">
              <a:rPr lang="en-US"/>
              <a:pPr>
                <a:defRPr/>
              </a:pPr>
              <a:t>12/16/2014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B24D5-1A65-4976-8D5F-D46AC2F7B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EA469-BE8A-4779-9EAF-526A3E3BC8C4}" type="datetimeFigureOut">
              <a:rPr lang="en-US"/>
              <a:pPr>
                <a:defRPr/>
              </a:pPr>
              <a:t>12/16/2014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AD105-7083-40CC-8A0F-AC4D977BB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FDDF3-C2A5-48EA-8AF8-8D35BFB0A361}" type="datetimeFigureOut">
              <a:rPr lang="en-US"/>
              <a:pPr>
                <a:defRPr/>
              </a:pPr>
              <a:t>12/16/2014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6CD07-5BAF-44C5-819C-6D9DCD2D9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E5DB3-2D59-4893-9E99-F0FDC15742C3}" type="datetimeFigureOut">
              <a:rPr lang="en-US"/>
              <a:pPr>
                <a:defRPr/>
              </a:pPr>
              <a:t>12/16/2014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1F794-1009-46EB-8F5F-C65D205FC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A55D4-963D-4D3E-98A8-4DEF47CFC978}" type="datetimeFigureOut">
              <a:rPr lang="en-US"/>
              <a:pPr>
                <a:defRPr/>
              </a:pPr>
              <a:t>12/16/2014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D047B-153F-4E8E-A13F-B2524F69F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3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D74916-B792-48E4-A4D1-DDCEAFA592F2}" type="datetimeFigureOut">
              <a:rPr lang="en-US"/>
              <a:pPr>
                <a:defRPr/>
              </a:pPr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7B0A5C15-8CCE-4049-9F55-3DEB92F24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66" r:id="rId11"/>
    <p:sldLayoutId id="2147483655" r:id="rId12"/>
    <p:sldLayoutId id="2147483667" r:id="rId13"/>
    <p:sldLayoutId id="2147483654" r:id="rId14"/>
    <p:sldLayoutId id="2147483653" r:id="rId15"/>
    <p:sldLayoutId id="2147483652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1313" y="0"/>
            <a:ext cx="9139237" cy="6858000"/>
          </a:xfrm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 rot="20656604">
            <a:off x="9217025" y="1047750"/>
            <a:ext cx="2587625" cy="793750"/>
          </a:xfrm>
        </p:spPr>
        <p:txBody>
          <a:bodyPr/>
          <a:lstStyle/>
          <a:p>
            <a:r>
              <a:rPr lang="ru-RU" b="1" smtClean="0">
                <a:solidFill>
                  <a:schemeClr val="tx1"/>
                </a:solidFill>
              </a:rPr>
              <a:t>Повторим</a:t>
            </a:r>
          </a:p>
        </p:txBody>
      </p:sp>
      <p:pic>
        <p:nvPicPr>
          <p:cNvPr id="19459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18625" y="3683000"/>
            <a:ext cx="2873375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5453" y="782829"/>
            <a:ext cx="5793723" cy="726344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3. Свойства воды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3454" y="2395470"/>
            <a:ext cx="8853032" cy="38507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Оборудование.</a:t>
            </a:r>
          </a:p>
          <a:p>
            <a:pPr algn="just"/>
            <a:r>
              <a:rPr lang="ru-RU" dirty="0" smtClean="0"/>
              <a:t>Сосуды </a:t>
            </a:r>
            <a:r>
              <a:rPr lang="ru-RU" dirty="0"/>
              <a:t>с водой, сахар, соль, </a:t>
            </a:r>
            <a:r>
              <a:rPr lang="ru-RU" dirty="0" smtClean="0"/>
              <a:t>песок, мел, подсолнечное масло, сода</a:t>
            </a:r>
            <a:r>
              <a:rPr lang="ru-RU" dirty="0"/>
              <a:t>, марганцовка, ложечки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Вывод</a:t>
            </a:r>
            <a:r>
              <a:rPr lang="ru-RU" dirty="0"/>
              <a:t>: вода – растворитель</a:t>
            </a:r>
            <a:r>
              <a:rPr lang="ru-RU" dirty="0" smtClean="0"/>
              <a:t>. Одни вещества растворяются в воде, другие – нет.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88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721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4. Свойства водяного пара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1633" y="1855202"/>
            <a:ext cx="9034947" cy="388077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Оборудование.</a:t>
            </a:r>
          </a:p>
          <a:p>
            <a:r>
              <a:rPr lang="ru-RU" dirty="0" smtClean="0"/>
              <a:t>Картинка </a:t>
            </a:r>
            <a:r>
              <a:rPr lang="ru-RU" dirty="0"/>
              <a:t>с запотевшим </a:t>
            </a:r>
            <a:r>
              <a:rPr lang="ru-RU" dirty="0" smtClean="0"/>
              <a:t>стеклом</a:t>
            </a:r>
            <a:endParaRPr lang="ru-RU" dirty="0"/>
          </a:p>
          <a:p>
            <a:r>
              <a:rPr lang="ru-RU" dirty="0" smtClean="0"/>
              <a:t>Картинка </a:t>
            </a:r>
            <a:r>
              <a:rPr lang="ru-RU" dirty="0"/>
              <a:t>с </a:t>
            </a:r>
            <a:r>
              <a:rPr lang="ru-RU" dirty="0" smtClean="0"/>
              <a:t>чайником</a:t>
            </a:r>
          </a:p>
          <a:p>
            <a:r>
              <a:rPr lang="ru-RU" dirty="0" smtClean="0"/>
              <a:t>Холодное зеркало, стеклянная посуда</a:t>
            </a: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Вывод</a:t>
            </a:r>
            <a:r>
              <a:rPr lang="ru-RU" dirty="0"/>
              <a:t>: пар прозрачный, невидимый, содержится в </a:t>
            </a:r>
            <a:r>
              <a:rPr lang="ru-RU" dirty="0" smtClean="0"/>
              <a:t>воздухе.</a:t>
            </a: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Чем </a:t>
            </a:r>
            <a:r>
              <a:rPr lang="ru-RU" dirty="0"/>
              <a:t>выше температура воздуха, тем больше водяного пара в </a:t>
            </a:r>
            <a:r>
              <a:rPr lang="ru-RU" dirty="0" smtClean="0"/>
              <a:t>нем.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7361" y="5440200"/>
            <a:ext cx="4184034" cy="105912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77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96214"/>
            <a:ext cx="8596668" cy="992902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Теплопроводность воды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48789" y="6091709"/>
            <a:ext cx="3637089" cy="476518"/>
          </a:xfrm>
        </p:spPr>
        <p:txBody>
          <a:bodyPr/>
          <a:lstStyle/>
          <a:p>
            <a:r>
              <a:rPr lang="ru-RU" dirty="0" smtClean="0"/>
              <a:t>Климат приморских районов</a:t>
            </a:r>
            <a:endParaRPr lang="ru-RU" dirty="0"/>
          </a:p>
        </p:txBody>
      </p:sp>
      <p:pic>
        <p:nvPicPr>
          <p:cNvPr id="4" name="Picture 4" descr="http://class-fizika.narod.ru/8_class/8_urok/8_3/10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69" y="1289116"/>
            <a:ext cx="5735840" cy="2673797"/>
          </a:xfrm>
          <a:prstGeom prst="rect">
            <a:avLst/>
          </a:prstGeom>
          <a:noFill/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69" y="3321628"/>
            <a:ext cx="4710331" cy="353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8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77" y="-65119"/>
            <a:ext cx="12262177" cy="71609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070323" cy="827314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238" y="4686273"/>
            <a:ext cx="8596668" cy="2171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  <a:cs typeface="Arial" charset="0"/>
              </a:rPr>
              <a:t>§</a:t>
            </a: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  <a:cs typeface="Arial" charset="0"/>
              </a:rPr>
              <a:t> 21, 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  <a:cs typeface="Arial" charset="0"/>
              </a:rPr>
              <a:t>пересказ, 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  <a:cs typeface="Arial" charset="0"/>
              </a:rPr>
              <a:t>ответить на вопросы устно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2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050" y="0"/>
            <a:ext cx="8596313" cy="660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Круговорот воды в природе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60400"/>
            <a:ext cx="12217400" cy="619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088" y="871538"/>
            <a:ext cx="3686175" cy="11604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Гидросфера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463" y="4724400"/>
            <a:ext cx="2860675" cy="1909763"/>
          </a:xfrm>
        </p:spPr>
      </p:pic>
      <p:pic>
        <p:nvPicPr>
          <p:cNvPr id="2150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663" y="2551113"/>
            <a:ext cx="28321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5263" y="304800"/>
            <a:ext cx="2747962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5263" y="4724400"/>
            <a:ext cx="292258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" descr="Glacier Austri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09000" y="2528888"/>
            <a:ext cx="2886075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Рисунок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53350" y="304800"/>
            <a:ext cx="274002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Рисунок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31138" y="4756150"/>
            <a:ext cx="288607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Рисунок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16463" y="2551113"/>
            <a:ext cx="27971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0" y="12700"/>
          <a:ext cx="12192000" cy="6954779"/>
        </p:xfrm>
        <a:graphic>
          <a:graphicData uri="http://schemas.openxmlformats.org/drawingml/2006/table">
            <a:tbl>
              <a:tblPr firstRow="1" bandRow="1"/>
              <a:tblGrid>
                <a:gridCol w="3541486"/>
                <a:gridCol w="5378556"/>
                <a:gridCol w="3271958"/>
              </a:tblGrid>
              <a:tr h="7082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лед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вода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водяной пар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BEF"/>
                    </a:solidFill>
                  </a:tcPr>
                </a:tc>
              </a:tr>
              <a:tr h="62465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едники </a:t>
                      </a: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горах, айсберги, </a:t>
                      </a:r>
                      <a:endParaRPr lang="ru-RU" sz="2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иней</a:t>
                      </a: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endParaRPr lang="ru-RU" sz="2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снег</a:t>
                      </a: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endParaRPr lang="ru-RU" sz="2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сосульки</a:t>
                      </a: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endParaRPr lang="ru-RU" sz="2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град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моря,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океаны,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озера</a:t>
                      </a: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endParaRPr lang="ru-RU" sz="2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пруды</a:t>
                      </a: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endParaRPr lang="ru-RU" sz="2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реки</a:t>
                      </a: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endParaRPr lang="ru-RU" sz="2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водохранилища</a:t>
                      </a: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endParaRPr lang="ru-RU" sz="2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подземные </a:t>
                      </a: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воды, </a:t>
                      </a:r>
                      <a:endParaRPr lang="ru-RU" sz="2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облака</a:t>
                      </a: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endParaRPr lang="ru-RU" sz="2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болота</a:t>
                      </a: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endParaRPr lang="ru-RU" sz="2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дождь</a:t>
                      </a: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endParaRPr lang="ru-RU" sz="2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туман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одяной пар </a:t>
                      </a:r>
                      <a:r>
                        <a:rPr lang="ru-RU" sz="280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атмосфере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319088"/>
            <a:ext cx="5210175" cy="8572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состояния воды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22813" y="3795713"/>
            <a:ext cx="3975100" cy="2982912"/>
          </a:xfrm>
        </p:spPr>
      </p:pic>
      <p:pic>
        <p:nvPicPr>
          <p:cNvPr id="2457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750" y="2032000"/>
            <a:ext cx="4103688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8988" y="133350"/>
            <a:ext cx="60579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96463" y="4622800"/>
            <a:ext cx="1844675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587375" y="0"/>
            <a:ext cx="8596313" cy="7096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5602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1228388" cy="6911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0159" y="137966"/>
            <a:ext cx="4636393" cy="2031045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Физическая</a:t>
            </a:r>
            <a:r>
              <a:rPr lang="ru-RU" dirty="0" smtClean="0"/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лаборатория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761101"/>
            <a:ext cx="7766936" cy="10968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6629">
            <a:off x="5699588" y="956844"/>
            <a:ext cx="2052574" cy="29031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b="6726"/>
          <a:stretch/>
        </p:blipFill>
        <p:spPr>
          <a:xfrm rot="489852">
            <a:off x="1809032" y="3117594"/>
            <a:ext cx="3934947" cy="383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737" y="559604"/>
            <a:ext cx="5465889" cy="66611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1.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Свойства льда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31894" y="1771743"/>
            <a:ext cx="7310585" cy="4574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Оборудование.</a:t>
            </a:r>
          </a:p>
          <a:p>
            <a:r>
              <a:rPr lang="ru-RU" dirty="0"/>
              <a:t>Картинки с замерзанием </a:t>
            </a:r>
            <a:r>
              <a:rPr lang="ru-RU" dirty="0" smtClean="0"/>
              <a:t>воды</a:t>
            </a:r>
            <a:endParaRPr lang="en-US" dirty="0" smtClean="0"/>
          </a:p>
          <a:p>
            <a:r>
              <a:rPr lang="ru-RU" dirty="0"/>
              <a:t>Т</a:t>
            </a:r>
            <a:r>
              <a:rPr lang="ru-RU" dirty="0" smtClean="0"/>
              <a:t>ермос со льдом</a:t>
            </a:r>
          </a:p>
          <a:p>
            <a:r>
              <a:rPr lang="ru-RU" dirty="0" smtClean="0"/>
              <a:t>Термометр</a:t>
            </a:r>
            <a:endParaRPr lang="ru-RU" dirty="0"/>
          </a:p>
          <a:p>
            <a:r>
              <a:rPr lang="ru-RU" dirty="0"/>
              <a:t>С</a:t>
            </a:r>
            <a:r>
              <a:rPr lang="ru-RU" dirty="0" smtClean="0"/>
              <a:t>осуд с водой</a:t>
            </a:r>
          </a:p>
          <a:p>
            <a:r>
              <a:rPr lang="ru-RU" dirty="0" smtClean="0"/>
              <a:t>Блюдце</a:t>
            </a:r>
          </a:p>
          <a:p>
            <a:r>
              <a:rPr lang="ru-RU" dirty="0" smtClean="0"/>
              <a:t>Цветная бумага</a:t>
            </a:r>
          </a:p>
          <a:p>
            <a:pPr marL="0" indent="0" algn="just">
              <a:buNone/>
            </a:pPr>
            <a:endParaRPr lang="ru-RU" smtClean="0"/>
          </a:p>
          <a:p>
            <a:pPr marL="0" indent="0" algn="just">
              <a:buNone/>
            </a:pPr>
            <a:r>
              <a:rPr lang="ru-RU" smtClean="0"/>
              <a:t>Вывод</a:t>
            </a:r>
            <a:r>
              <a:rPr lang="ru-RU" dirty="0" smtClean="0"/>
              <a:t>: лед прозрачный, без цвета, без запаха, сохраняет форму и объем, существует при температуре ниже 0˚С, при комнатной температуре тает, плавает в воде.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8087932" y="4726546"/>
            <a:ext cx="1186072" cy="131481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71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6367410" cy="773168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2. Свойства воды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2054754"/>
            <a:ext cx="7140142" cy="4237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Оборудование.</a:t>
            </a:r>
          </a:p>
          <a:p>
            <a:r>
              <a:rPr lang="ru-RU" dirty="0" smtClean="0"/>
              <a:t>Колбы </a:t>
            </a:r>
            <a:r>
              <a:rPr lang="ru-RU" dirty="0"/>
              <a:t>разной </a:t>
            </a:r>
            <a:r>
              <a:rPr lang="ru-RU" dirty="0" smtClean="0"/>
              <a:t>формы</a:t>
            </a:r>
          </a:p>
          <a:p>
            <a:r>
              <a:rPr lang="ru-RU" dirty="0" smtClean="0"/>
              <a:t>Сосуд </a:t>
            </a:r>
            <a:r>
              <a:rPr lang="ru-RU" dirty="0"/>
              <a:t>с </a:t>
            </a:r>
            <a:r>
              <a:rPr lang="ru-RU" dirty="0" smtClean="0"/>
              <a:t>водой</a:t>
            </a:r>
            <a:endParaRPr lang="ru-RU" dirty="0"/>
          </a:p>
          <a:p>
            <a:r>
              <a:rPr lang="ru-RU" dirty="0" smtClean="0"/>
              <a:t>Цветная бумага</a:t>
            </a:r>
          </a:p>
          <a:p>
            <a:r>
              <a:rPr lang="ru-RU" dirty="0" smtClean="0"/>
              <a:t>Духи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Вывод</a:t>
            </a:r>
            <a:r>
              <a:rPr lang="ru-RU" dirty="0" smtClean="0"/>
              <a:t>: вода принимает форму сосуда, сохраняет объем, обладает текучестью, прозрачна, без цвета, без запаха.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52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1546</TotalTime>
  <Words>247</Words>
  <Application>Microsoft Office PowerPoint</Application>
  <PresentationFormat>Широкоэкранный</PresentationFormat>
  <Paragraphs>65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Verdana</vt:lpstr>
      <vt:lpstr>Wingdings 3</vt:lpstr>
      <vt:lpstr>Грань</vt:lpstr>
      <vt:lpstr>Повторим</vt:lpstr>
      <vt:lpstr>Круговорот воды в природе</vt:lpstr>
      <vt:lpstr>Гидросфера</vt:lpstr>
      <vt:lpstr>Презентация PowerPoint</vt:lpstr>
      <vt:lpstr>Три состояния воды</vt:lpstr>
      <vt:lpstr>Презентация PowerPoint</vt:lpstr>
      <vt:lpstr>Физическая лаборатория</vt:lpstr>
      <vt:lpstr>Группа 1. Свойства льда</vt:lpstr>
      <vt:lpstr>Группа 2. Свойства воды</vt:lpstr>
      <vt:lpstr>Группа 3. Свойства воды</vt:lpstr>
      <vt:lpstr>Группа 4. Свойства водяного пара</vt:lpstr>
      <vt:lpstr>Теплопроводность воды</vt:lpstr>
      <vt:lpstr>Домашнее задание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Три состояния воды</dc:title>
  <dc:creator>Елена Бирюкова</dc:creator>
  <cp:lastModifiedBy>Елена Бирюкова</cp:lastModifiedBy>
  <cp:revision>57</cp:revision>
  <cp:lastPrinted>2014-11-18T09:12:03Z</cp:lastPrinted>
  <dcterms:created xsi:type="dcterms:W3CDTF">2014-11-04T13:32:57Z</dcterms:created>
  <dcterms:modified xsi:type="dcterms:W3CDTF">2014-12-16T18:47:38Z</dcterms:modified>
</cp:coreProperties>
</file>