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7" r:id="rId4"/>
    <p:sldId id="273" r:id="rId5"/>
    <p:sldId id="258" r:id="rId6"/>
    <p:sldId id="259" r:id="rId7"/>
    <p:sldId id="261" r:id="rId8"/>
    <p:sldId id="262" r:id="rId9"/>
    <p:sldId id="274" r:id="rId10"/>
    <p:sldId id="264" r:id="rId11"/>
    <p:sldId id="265" r:id="rId12"/>
    <p:sldId id="266" r:id="rId13"/>
    <p:sldId id="267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612F42-1F17-408C-987E-A569AF2B2E1D}" type="datetimeFigureOut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F72C03-AB51-46D4-B062-7D30D0691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B8B0-E92B-4F03-B0D6-472735B7E09C}" type="datetime1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10DF-BC79-44CD-AE2B-ABDA2FD41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4E95-0C84-4759-A140-CA17D618C811}" type="datetime1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41AB-D9D9-4DE2-834D-A1BBE82D7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730B-26F9-4492-9F6E-13A1FEF39CCE}" type="datetime1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C873-017C-453D-AED2-F90EAD4F1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68DC-C971-4311-BE5D-D9EFB9531905}" type="datetime1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0ABED-EE56-43B1-ACBF-B86E4935A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6511-1714-49A9-9E3E-884B748283AA}" type="datetime1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8E9A0-2E63-4415-A5D0-62D66AC2C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9712-58E9-4CAA-8542-5CC9F915221A}" type="datetime1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29161-9ACB-4FBC-A998-3A394DB5B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4D18D-BC69-4B05-90F0-B2A3F6856931}" type="datetime1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BC275-F08B-48B1-B366-90AD135C2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3E6B3-976A-4708-A891-A352C294C0C0}" type="datetime1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DD5A9-87D7-4CD7-B7D6-093CFCB46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64C3-4E55-47F7-9C55-50D18328EC8F}" type="datetime1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1174-61BC-4C7D-B2B7-4CFB33214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6EEB3-A5B7-4330-B69D-62FACFC6D17D}" type="datetime1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A09DD-E298-46FD-8D5C-A56C26787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7432-3011-422C-A3B7-BA64DABF0626}" type="datetime1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A79CE-DAF6-4A93-94D2-6CF6C3E92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F97818-D295-42BE-B6B2-660B53CC90AD}" type="datetime1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9F1EA8-E208-4154-9EF7-1CBF91CED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71898" y="4714884"/>
            <a:ext cx="5272102" cy="1752600"/>
          </a:xfrm>
        </p:spPr>
        <p:txBody>
          <a:bodyPr rtlCol="0"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Авторы: 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Жабина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Нина Ивановна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Маколкина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Марина Владимировна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Иващенко Надежда Сергеевна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Федянина Наталия Владимировн</a:t>
            </a:r>
            <a:r>
              <a:rPr lang="ru-RU" b="1" dirty="0" smtClean="0">
                <a:solidFill>
                  <a:schemeClr val="bg1"/>
                </a:solidFill>
              </a:rPr>
              <a:t>а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142875"/>
            <a:ext cx="8786813" cy="6429375"/>
          </a:xfrm>
          <a:prstGeom prst="roundRect">
            <a:avLst/>
          </a:prstGeom>
          <a:noFill/>
          <a:ln w="123825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85860"/>
            <a:ext cx="8286808" cy="20663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>Чистый родник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857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r>
              <a:rPr lang="ru-RU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Жердевская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средняя общеобразовательная школа №2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785794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проект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проекта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2071678"/>
          <a:ext cx="8229600" cy="3411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3429024"/>
                <a:gridCol w="1814482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№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Статьи расхода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R="3238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Сумма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Источник финансирования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Мешки для мусора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Родители</a:t>
                      </a:r>
                      <a:endParaRPr lang="ru-RU" dirty="0"/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Хозяйственные перчатки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120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Родители</a:t>
                      </a:r>
                      <a:endParaRPr lang="ru-RU" dirty="0"/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Бумага 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185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 от ярмарки</a:t>
                      </a:r>
                      <a:endParaRPr lang="ru-RU" dirty="0"/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Краски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 от ярмарки</a:t>
                      </a:r>
                      <a:endParaRPr lang="ru-RU" dirty="0"/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Вывоз мусора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1500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Администрация города</a:t>
                      </a:r>
                      <a:endParaRPr lang="ru-RU" dirty="0"/>
                    </a:p>
                  </a:txBody>
                  <a:tcPr marL="66675" marR="66675" marT="66675" marB="66675"/>
                </a:tc>
              </a:tr>
              <a:tr h="417208">
                <a:tc>
                  <a:txBody>
                    <a:bodyPr/>
                    <a:lstStyle/>
                    <a:p>
                      <a:pPr fontAlgn="t"/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1980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fontAlgn="t"/>
                      <a:endParaRPr lang="ru-RU" dirty="0"/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268DC-C971-4311-BE5D-D9EFB9531905}" type="datetime1">
              <a:rPr lang="ru-RU" smtClean="0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0ABED-EE56-43B1-ACBF-B86E4935AF8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fontAlgn="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Федянина Наташа -    соцопрос</a:t>
            </a:r>
          </a:p>
          <a:p>
            <a:pPr fontAlgn="t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Маколкина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Марина - бюджет проекта</a:t>
            </a:r>
          </a:p>
          <a:p>
            <a:pPr fontAlgn="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Иващенко Надя  -      конкурс рисунков,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/>
          </a:p>
          <a:p>
            <a:pPr fontAlgn="t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Жабина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Нина -           листовки, информация на     </a:t>
            </a:r>
          </a:p>
          <a:p>
            <a:pPr fontAlgn="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сайте “Маленькая страна”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268DC-C971-4311-BE5D-D9EFB9531905}" type="datetime1">
              <a:rPr lang="ru-RU" smtClean="0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0ABED-EE56-43B1-ACBF-B86E4935AF8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7170" name="Picture 2" descr="http://sphotos-d.ak.fbcdn.net/hphotos-ak-prn1/p480x480/47976_593529710666106_29445798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929066"/>
            <a:ext cx="244719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реализация проекта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Изготовление поделок и проведение ярмарки “Спасем родник”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Проведение акций «Чистый родник!» - уборка территории родника один раз в четверть; привлечение к этому учащихся 4-х классов.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Проведение конкурса рисунков «Родник как символ чистоты!» в 4 классах.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268DC-C971-4311-BE5D-D9EFB9531905}" type="datetime1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0ABED-EE56-43B1-ACBF-B86E4935AF8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214414" y="4500570"/>
            <a:ext cx="6714948" cy="1714512"/>
            <a:chOff x="1357290" y="4214818"/>
            <a:chExt cx="6714948" cy="171451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20000"/>
            </a:blip>
            <a:srcRect b="29874"/>
            <a:stretch>
              <a:fillRect/>
            </a:stretch>
          </p:blipFill>
          <p:spPr bwMode="auto">
            <a:xfrm>
              <a:off x="1357290" y="4214818"/>
              <a:ext cx="3286148" cy="17145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email"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4643438" y="4214818"/>
              <a:ext cx="3428800" cy="1714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 реализация проекта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268DC-C971-4311-BE5D-D9EFB9531905}" type="datetime1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0ABED-EE56-43B1-ACBF-B86E4935AF8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 и распространение листовок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«Не засоряйте родник!»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5.Работа со СМИ: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информация о проекте на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школьном сайте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“Маленькая страна”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публикации в районной газете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Жердевские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новости»;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Подготовка презентации  “Живи, родник!”  и показ её в 1-3 классах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1" name="Picture 1" descr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071678"/>
            <a:ext cx="2286016" cy="305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работы, самоанализ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ходе реализации проекта «Чистый родник” мы убрали территорию родника,  привлекли местных жителей к уборке территории.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Обратили внимание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людей, живущих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рядом с родником,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на проблему мусора,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написали статью в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местную газету.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268DC-C971-4311-BE5D-D9EFB9531905}" type="datetime1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0ABED-EE56-43B1-ACBF-B86E4935AF8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071810"/>
            <a:ext cx="366977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работы, самоанализ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Эта экологическая акция имеет большое значение для нашей местности, ведь с каждым днем все больше скапливается мусора у родника и решить эту проблемы мы можем только все вместе.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Очистка родников – наш малый вклад в дело охраны природы  родного края.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период работы над проектом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мы поняли, чтобы изменить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что-то, нужно каждому сделать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шаг в определенном направлении,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иметь активную жизненную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позицию, обладать чувством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гражданской ответственности.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268DC-C971-4311-BE5D-D9EFB9531905}" type="datetime1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0ABED-EE56-43B1-ACBF-B86E4935AF8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2050" name="Picture 2" descr="http://daosfera.ru/wp-content/uploads/2013/07/rod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71876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Дальнейшие планы, прогнозирование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268DC-C971-4311-BE5D-D9EFB9531905}" type="datetime1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0ABED-EE56-43B1-ACBF-B86E4935AF8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14686"/>
            <a:ext cx="390527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решили, что в ближайшем будущем, подготовим презентацию  “Живи, родник!”  и покажем её в 1-3 классах, выступим с проектом на школьном «экологическом часе» 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в рамках предметной 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недели экологии, 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выступим на районной 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экологической 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конференции.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Родники вы мои, родники, 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Цвет небесный, серебряно-синий. 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будут звенеть родники, 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Будет биться и сердце России. </a:t>
            </a: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Олег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Газманов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268DC-C971-4311-BE5D-D9EFB9531905}" type="datetime1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pic>
        <p:nvPicPr>
          <p:cNvPr id="17413" name="Picture 5" descr="http://www.gazetairkutsk.ru/wp-content/uploads/2010/05/0_129e0_4add61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37" y="1214422"/>
            <a:ext cx="3429024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5" name="Picture 7" descr="http://www.poetryclub.com.ua/upload/poem_all/00247223.jpg"/>
          <p:cNvPicPr>
            <a:picLocks noChangeAspect="1" noChangeArrowheads="1"/>
          </p:cNvPicPr>
          <p:nvPr/>
        </p:nvPicPr>
        <p:blipFill>
          <a:blip r:embed="rId3" cstate="print"/>
          <a:srcRect b="12408"/>
          <a:stretch>
            <a:fillRect/>
          </a:stretch>
        </p:blipFill>
        <p:spPr bwMode="auto">
          <a:xfrm>
            <a:off x="4857752" y="3929066"/>
            <a:ext cx="3429024" cy="225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4857784" cy="5411807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Издавна люди бережно относились к родникам. Вода в них всегда считалась особенной, даже святой. Но как брать воду и пить из родника, дно которого заполнено мусором и вокруг которого тоже мусор! Местное сообщество обеспокоено. Мы хотим пить чистую воду. Мы сходили на экскурсию на родник, который находится около нашей школы, и увидели, что он нуждается в уборке и охране. Мы провели опрос среди местных жителей и, основываясь на их ответах, решили разработать проект «Чистый родник», который поможет в решении этого вопроса.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Проблемный вопрос: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0DE3B97-5424-4862-9237-E28BC326508F}" type="datetime1">
              <a:rPr lang="ru-RU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C4AF7-1B8B-47C2-8F8C-505BBBAB85C5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6386" name="Picture 2" descr="http://ireland.careerist.ru/Photo/Logo/705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00042"/>
            <a:ext cx="1571636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5357818" y="2428868"/>
            <a:ext cx="3286148" cy="2928958"/>
            <a:chOff x="1000100" y="485754"/>
            <a:chExt cx="7409708" cy="5334990"/>
          </a:xfrm>
        </p:grpSpPr>
        <p:pic>
          <p:nvPicPr>
            <p:cNvPr id="16387" name="Picture 3" descr="F:\869295_BIG_0_0.jpg"/>
            <p:cNvPicPr>
              <a:picLocks noChangeAspect="1" noChangeArrowheads="1"/>
            </p:cNvPicPr>
            <p:nvPr/>
          </p:nvPicPr>
          <p:blipFill>
            <a:blip r:embed="rId3" cstate="print"/>
            <a:srcRect l="55975" t="45742" r="18398" b="40749"/>
            <a:stretch>
              <a:fillRect/>
            </a:stretch>
          </p:blipFill>
          <p:spPr bwMode="auto">
            <a:xfrm>
              <a:off x="1000100" y="485754"/>
              <a:ext cx="7409708" cy="53349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4221712" y="3786190"/>
              <a:ext cx="3060529" cy="1383946"/>
              <a:chOff x="4221712" y="3786190"/>
              <a:chExt cx="3060529" cy="1383946"/>
            </a:xfrm>
          </p:grpSpPr>
          <p:sp>
            <p:nvSpPr>
              <p:cNvPr id="8" name="Скругленная прямоугольная выноска 7"/>
              <p:cNvSpPr/>
              <p:nvPr/>
            </p:nvSpPr>
            <p:spPr>
              <a:xfrm>
                <a:off x="4221712" y="3786190"/>
                <a:ext cx="1779048" cy="342973"/>
              </a:xfrm>
              <a:prstGeom prst="wedgeRoundRectCallout">
                <a:avLst>
                  <a:gd name="adj1" fmla="val 21833"/>
                  <a:gd name="adj2" fmla="val 128870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Школа №2</a:t>
                </a:r>
                <a:endParaRPr lang="ru-RU" sz="1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Скругленная прямоугольная выноска 8"/>
              <p:cNvSpPr/>
              <p:nvPr/>
            </p:nvSpPr>
            <p:spPr>
              <a:xfrm>
                <a:off x="5786443" y="4714883"/>
                <a:ext cx="1495798" cy="455253"/>
              </a:xfrm>
              <a:prstGeom prst="wedgeRoundRectCallout">
                <a:avLst>
                  <a:gd name="adj1" fmla="val -62853"/>
                  <a:gd name="adj2" fmla="val -112044"/>
                  <a:gd name="adj3" fmla="val 16667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</a:rPr>
                  <a:t>Родник</a:t>
                </a:r>
                <a:endParaRPr lang="ru-RU" sz="1000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428596" y="5715016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сделать родник около нашей школы чистым?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Строки из сочинения  ученицы 4 класса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Жабиной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Нины: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“Мне очень жалко стало этот родник. Он напоминает старого человека, у которого нет родственников, и ему некому помочь. Я предлагаю взять шефство над этим родником, ухаживать за ним. Что бы он радовал всех своей красотой”.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268DC-C971-4311-BE5D-D9EFB9531905}" type="datetime1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0ABED-EE56-43B1-ACBF-B86E4935AF8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4458" r="6024"/>
          <a:stretch>
            <a:fillRect/>
          </a:stretch>
        </p:blipFill>
        <p:spPr bwMode="auto">
          <a:xfrm>
            <a:off x="928662" y="4000504"/>
            <a:ext cx="273563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00504"/>
            <a:ext cx="3214710" cy="2411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Социологический опрос среди местных жителей по вопросам: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268DC-C971-4311-BE5D-D9EFB9531905}" type="datetime1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0ABED-EE56-43B1-ACBF-B86E4935AF8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643050"/>
          <a:ext cx="8072493" cy="381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2357454"/>
                <a:gridCol w="2143139"/>
              </a:tblGrid>
              <a:tr h="428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7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Вам нравится наш родник?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</a:tr>
              <a:tr h="577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 пьете воду из родника?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/>
                </a:tc>
              </a:tr>
              <a:tr h="825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Нуждается ли наш родник в благоустройстве?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</a:tr>
              <a:tr h="825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Должна ли убираться территория около родника?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</a:tr>
              <a:tr h="577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 можете помочь роднику?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268DC-C971-4311-BE5D-D9EFB9531905}" type="datetime1">
              <a:rPr lang="ru-RU" smtClean="0"/>
              <a:pPr>
                <a:defRPr/>
              </a:pPr>
              <a:t>12.12.2013</a:t>
            </a:fld>
            <a:endParaRPr lang="ru-RU"/>
          </a:p>
        </p:txBody>
      </p:sp>
      <p:pic>
        <p:nvPicPr>
          <p:cNvPr id="16386" name="Picture 2" descr="https://lh3.googleusercontent.com/WC7DD1rFGg92I3AozIH9c2VDpcci0tY6m4qtWWJID-l_o01gCSpdpCk8fAmcqoO9HVYo7zrhGnwJGlaUuBD5xhMgfGKdDNr4ss1jqkANOsZC0LGCj0bBYFk2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143800" cy="538691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2" descr="Фотография Кристально чистая вода Пензенских род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357694"/>
            <a:ext cx="2500330" cy="187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 решения проблемы: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789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Варианты</a:t>
                      </a:r>
                      <a:r>
                        <a:rPr lang="ru-RU" b="1" i="0" u="none" strike="noStrike" dirty="0">
                          <a:solidFill>
                            <a:srgbClr val="CC412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Плюсы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Минусы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b="1" i="0" u="none" strike="noStrike" dirty="0">
                          <a:solidFill>
                            <a:srgbClr val="CC412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группы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Проведение ярмарки “Спасем родник” (изготовление и продажа поделок )</a:t>
                      </a:r>
                      <a:r>
                        <a:rPr lang="ru-RU" b="0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 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самостоятельно заработанных средств для осуществления проекта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ru-RU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Провести в школе ярмарку “Спасём родник!” и заработанные средства использовать для реализации проекта</a:t>
                      </a:r>
                      <a:endParaRPr lang="ru-RU"/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Поиск спонсоров и привлечение местных жителей к решению проблемы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как можно больше людей к решению проблемы</a:t>
                      </a:r>
                      <a:endParaRPr lang="ru-RU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Недостаток времени</a:t>
                      </a:r>
                      <a:endParaRPr lang="ru-RU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Использовать все возможные средства информирования населения по проблеме и путях ее решения</a:t>
                      </a:r>
                      <a:endParaRPr lang="ru-RU" dirty="0"/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268DC-C971-4311-BE5D-D9EFB9531905}" type="datetime1">
              <a:rPr lang="ru-RU" smtClean="0"/>
              <a:pPr>
                <a:defRPr/>
              </a:pPr>
              <a:t>12.12.2013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 решения проблемы: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Варианты</a:t>
                      </a:r>
                      <a:r>
                        <a:rPr lang="ru-RU" b="1" i="0" u="none" strike="noStrike" dirty="0">
                          <a:solidFill>
                            <a:srgbClr val="CC412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Плюсы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Минусы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b="1" i="0" u="none" strike="noStrike" dirty="0">
                          <a:solidFill>
                            <a:srgbClr val="CC412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группы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Деятельность по очистке родника от мусора – акция «Чистый родник»</a:t>
                      </a:r>
                      <a:endParaRPr lang="ru-RU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Сохранить родник и его экосистему для будущих поколений</a:t>
                      </a:r>
                      <a:r>
                        <a:rPr lang="ru-RU" b="0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.</a:t>
                      </a:r>
                      <a:endParaRPr lang="ru-RU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ru-RU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Разработать и осуществить акцию “Чистый родник”</a:t>
                      </a:r>
                      <a:endParaRPr lang="ru-RU"/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Изготовление и распространение листовок «Не засоряйте родник!»</a:t>
                      </a:r>
                      <a:endParaRPr lang="ru-RU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как можно больше людей к решению этой проблемы </a:t>
                      </a:r>
                      <a:endParaRPr lang="ru-RU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Использовать как средство агитации в местном сообществе</a:t>
                      </a:r>
                      <a:endParaRPr lang="ru-RU"/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Конкурс рисунков «Родник как символ чистоты!»</a:t>
                      </a:r>
                      <a:endParaRPr lang="ru-RU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одноклассников, соседей, друзей к проблеме</a:t>
                      </a:r>
                      <a:endParaRPr lang="ru-RU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Использовать как средство агитации среди одноклассников и их родителей</a:t>
                      </a:r>
                      <a:endParaRPr lang="ru-RU" dirty="0"/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268DC-C971-4311-BE5D-D9EFB9531905}" type="datetime1">
              <a:rPr lang="ru-RU" smtClean="0"/>
              <a:pPr>
                <a:defRPr/>
              </a:pPr>
              <a:t>12.12.2013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0ABED-EE56-43B1-ACBF-B86E4935AF8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проблемы: 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28737"/>
          <a:ext cx="8229600" cy="4739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222"/>
                <a:gridCol w="4786346"/>
                <a:gridCol w="1543032"/>
              </a:tblGrid>
              <a:tr h="57913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Этапы работы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Что нужно делать?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Сроки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Подготовительный</a:t>
                      </a:r>
                      <a:endParaRPr lang="ru-RU" sz="1400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1.Экскурсия группы на родник.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2. Наташа проводит социологический опрос среди местных жителей на тему: «Нужны ли нашему городу родники?»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сентября</a:t>
                      </a:r>
                      <a:endParaRPr lang="ru-RU" sz="1400"/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сентября</a:t>
                      </a:r>
                      <a:endParaRPr lang="ru-RU" sz="1400"/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Старт проекта</a:t>
                      </a:r>
                      <a:endParaRPr lang="ru-RU" sz="140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 Марина разрабатывает бюджет проекта.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2. Вся группа проводит ярмарку “Спасем родник”.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3. Нина ищет спонсоров.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сентября</a:t>
                      </a:r>
                      <a:endParaRPr lang="ru-RU" sz="1400"/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сентября </a:t>
                      </a:r>
                      <a:endParaRPr lang="ru-RU" sz="1400"/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/>
                      </a:r>
                      <a:br>
                        <a:rPr lang="ru-RU" sz="1400"/>
                      </a:b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 24 сентября</a:t>
                      </a:r>
                      <a:endParaRPr lang="ru-RU" sz="1400"/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проекта</a:t>
                      </a:r>
                      <a:endParaRPr lang="ru-RU" sz="140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2. Вся группа проводит субботник по очистке родника от мусора – акцию «Чистый родник».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 Нина изготавливает, Марина и Наташа распространяют  листовки «Не засоряйте родник!»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октября</a:t>
                      </a:r>
                      <a:endParaRPr lang="ru-RU" sz="1400"/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/>
                      </a:r>
                      <a:br>
                        <a:rPr lang="ru-RU" sz="1400"/>
                      </a:br>
                      <a:r>
                        <a:rPr lang="ru-RU" sz="1400"/>
                        <a:t/>
                      </a:r>
                      <a:br>
                        <a:rPr lang="ru-RU" sz="1400"/>
                      </a:b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октября</a:t>
                      </a:r>
                      <a:endParaRPr lang="ru-RU" sz="1400"/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Подведение итогов</a:t>
                      </a:r>
                      <a:endParaRPr lang="ru-RU" sz="1400" dirty="0"/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 Надя проводит конкурс рисунков «Родник как символ чистоты!»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2. Марина пишет статью в районную газету “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Жердевские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новости”.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3. Нина размещает информацию о проекте на школьном сайте “Маленькая страна”.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268DC-C971-4311-BE5D-D9EFB9531905}" type="datetime1">
              <a:rPr lang="ru-RU" smtClean="0"/>
              <a:pPr>
                <a:defRPr/>
              </a:pPr>
              <a:t>12.12.2013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 1</Template>
  <TotalTime>281</TotalTime>
  <Words>788</Words>
  <Application>Microsoft Office PowerPoint</Application>
  <PresentationFormat>Экран (4:3)</PresentationFormat>
  <Paragraphs>198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Экология 1</vt:lpstr>
      <vt:lpstr>Слайд 1</vt:lpstr>
      <vt:lpstr>Слайд 2</vt:lpstr>
      <vt:lpstr>Проблема</vt:lpstr>
      <vt:lpstr>Проблема</vt:lpstr>
      <vt:lpstr>Социологический опрос среди местных жителей по вопросам:</vt:lpstr>
      <vt:lpstr>Слайд 6</vt:lpstr>
      <vt:lpstr>Пути решения проблемы:</vt:lpstr>
      <vt:lpstr>Пути решения проблемы:</vt:lpstr>
      <vt:lpstr>Решение проблемы: </vt:lpstr>
      <vt:lpstr>Бюджет проекта</vt:lpstr>
      <vt:lpstr>Команда</vt:lpstr>
      <vt:lpstr>План реализация проекта</vt:lpstr>
      <vt:lpstr>План реализация проекта</vt:lpstr>
      <vt:lpstr>Результаты работы, самоанализ</vt:lpstr>
      <vt:lpstr>Результаты работы, самоанализ</vt:lpstr>
      <vt:lpstr>Дальнейшие планы, прогнозирование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http://aida.ucoz.ru</dc:description>
  <cp:lastModifiedBy>Admin</cp:lastModifiedBy>
  <cp:revision>34</cp:revision>
  <dcterms:created xsi:type="dcterms:W3CDTF">2013-12-11T17:22:27Z</dcterms:created>
  <dcterms:modified xsi:type="dcterms:W3CDTF">2013-12-12T18:08:31Z</dcterms:modified>
  <cp:category>шаблоны к Powerpoint</cp:category>
</cp:coreProperties>
</file>