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3" r:id="rId4"/>
    <p:sldId id="264" r:id="rId5"/>
    <p:sldId id="265" r:id="rId6"/>
    <p:sldId id="266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Пользователь\Рабочий стол\неб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2285992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ЛАСТОЧКА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52" y="4643446"/>
            <a:ext cx="3286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Презентацию подготовил: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учитель-логопед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кв.категории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Семушева М.С.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85728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комбинированного вида  №65 «Озорница»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Пользователь\Рабочий стол\неб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C:\Documents and Settings\Пользователь\Рабочий стол\деревенская.jpg"/>
          <p:cNvPicPr>
            <a:picLocks noChangeAspect="1" noChangeArrowheads="1"/>
          </p:cNvPicPr>
          <p:nvPr/>
        </p:nvPicPr>
        <p:blipFill>
          <a:blip r:embed="rId3"/>
          <a:srcRect l="9091" t="9473"/>
          <a:stretch>
            <a:fillRect/>
          </a:stretch>
        </p:blipFill>
        <p:spPr bwMode="auto">
          <a:xfrm>
            <a:off x="642910" y="714356"/>
            <a:ext cx="2143140" cy="1365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Documents and Settings\Пользователь\Рабочий стол\европейский подвид.jpg"/>
          <p:cNvPicPr>
            <a:picLocks noChangeAspect="1" noChangeArrowheads="1"/>
          </p:cNvPicPr>
          <p:nvPr/>
        </p:nvPicPr>
        <p:blipFill>
          <a:blip r:embed="rId4"/>
          <a:srcRect l="12500" t="16250" r="11250" b="12500"/>
          <a:stretch>
            <a:fillRect/>
          </a:stretch>
        </p:blipFill>
        <p:spPr bwMode="auto">
          <a:xfrm>
            <a:off x="6572232" y="2357430"/>
            <a:ext cx="2571768" cy="2403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Documents and Settings\Пользователь\Рабочий стол\ласточк.jpg"/>
          <p:cNvPicPr>
            <a:picLocks noChangeAspect="1" noChangeArrowheads="1"/>
          </p:cNvPicPr>
          <p:nvPr/>
        </p:nvPicPr>
        <p:blipFill>
          <a:blip r:embed="rId5"/>
          <a:srcRect l="33846" t="11893" b="10161"/>
          <a:stretch>
            <a:fillRect/>
          </a:stretch>
        </p:blipFill>
        <p:spPr bwMode="auto">
          <a:xfrm>
            <a:off x="3214678" y="857232"/>
            <a:ext cx="3143272" cy="2467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Documents and Settings\Пользователь\Рабочий стол\ласточки.jpg"/>
          <p:cNvPicPr>
            <a:picLocks noChangeAspect="1" noChangeArrowheads="1"/>
          </p:cNvPicPr>
          <p:nvPr/>
        </p:nvPicPr>
        <p:blipFill>
          <a:blip r:embed="rId6"/>
          <a:srcRect t="3959" b="11782"/>
          <a:stretch>
            <a:fillRect/>
          </a:stretch>
        </p:blipFill>
        <p:spPr bwMode="auto">
          <a:xfrm rot="21192188" flipH="1">
            <a:off x="420737" y="2718793"/>
            <a:ext cx="2701698" cy="3649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357554" y="471488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Ласточка – маленькая изящная птичка. Всю свою жизнь  проводит в полете, очень редко опускается на землю.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Пользователь\Рабочий стол\неб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Documents and Settings\Пользователь\Рабочий стол\ласт..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642918"/>
            <a:ext cx="4343408" cy="3077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00034" y="4143380"/>
            <a:ext cx="36433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Длина тела 10-23 см.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Оперение сверху чаще тёмное, нередко с синим, зелёным или пурпурным блеском, снизу светлое.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8" name="Picture 6" descr="C:\Documents and Settings\Пользователь\Рабочий стол\одн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000240"/>
            <a:ext cx="2704040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Пользователь\Рабочий стол\неб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C:\Documents and Settings\Пользователь\Рабочий стол\ласт в полете.jpg"/>
          <p:cNvPicPr>
            <a:picLocks noChangeAspect="1" noChangeArrowheads="1"/>
          </p:cNvPicPr>
          <p:nvPr/>
        </p:nvPicPr>
        <p:blipFill>
          <a:blip r:embed="rId3"/>
          <a:srcRect l="8266" t="21648" r="18246" b="17112"/>
          <a:stretch>
            <a:fillRect/>
          </a:stretch>
        </p:blipFill>
        <p:spPr bwMode="auto">
          <a:xfrm rot="756453" flipH="1">
            <a:off x="4177528" y="708929"/>
            <a:ext cx="4180257" cy="27384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C:\Documents and Settings\Пользователь\Рабочий стол\в поле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42910" y="2714620"/>
            <a:ext cx="3071834" cy="3351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929058" y="5500702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Ласточки — прекрасные летуны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Пользователь\Рабочий стол\неб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3857628"/>
            <a:ext cx="34290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Ласточки строят гнезда  из комочков грязи, смешанной со слюной, прилепляя к стенам зданий или скалам.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5" name="Picture 1" descr="C:\Documents and Settings\Пользователь\Рабочий стол\гнездятс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643314"/>
            <a:ext cx="38100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7" name="Picture 3" descr="C:\Documents and Settings\Пользователь\Рабочий стол\в гнезд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42918"/>
            <a:ext cx="3365496" cy="2524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8" name="Picture 4" descr="C:\Documents and Settings\Пользователь\Рабочий стол\гнезд.jpeg"/>
          <p:cNvPicPr>
            <a:picLocks noChangeAspect="1" noChangeArrowheads="1"/>
          </p:cNvPicPr>
          <p:nvPr/>
        </p:nvPicPr>
        <p:blipFill>
          <a:blip r:embed="rId5"/>
          <a:srcRect l="5665" t="6600" r="10591" b="3888"/>
          <a:stretch>
            <a:fillRect/>
          </a:stretch>
        </p:blipFill>
        <p:spPr bwMode="auto">
          <a:xfrm>
            <a:off x="5572132" y="428604"/>
            <a:ext cx="2786082" cy="2704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Пользователь\Рабочий стол\неб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Documents and Settings\Пользователь\Рабочий стол\гнезд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500042"/>
            <a:ext cx="3867150" cy="5705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1" name="Picture 1" descr="C:\Documents and Settings\Пользователь\Рабочий стол\кормят.jpg"/>
          <p:cNvPicPr>
            <a:picLocks noChangeAspect="1" noChangeArrowheads="1"/>
          </p:cNvPicPr>
          <p:nvPr/>
        </p:nvPicPr>
        <p:blipFill>
          <a:blip r:embed="rId4"/>
          <a:srcRect b="8170"/>
          <a:stretch>
            <a:fillRect/>
          </a:stretch>
        </p:blipFill>
        <p:spPr bwMode="auto">
          <a:xfrm>
            <a:off x="214282" y="714356"/>
            <a:ext cx="4795503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14282" y="442913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Питаются ласточки почти исключительно насекомыми, некоторые виды ласточек питаются ягодами.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Пользователь\Рабочий стол\неб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500042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Используемые источники: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571612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http://www.zoovet.ru/animals.php?vid=522</a:t>
            </a: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57158" y="1214422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Фото ласточек: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54" y="1928802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http://commons.wikimedia.org/wiki/File:Barn_Swallow_800.jpg?uselang=ru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2285992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http://ru.wikipedia.org/wiki/%C4%E5%F0%E5%E2%E5%ED%F1%EA%E0%FF_%EB%E0%F1%F2%EE%F7%EA%E0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857496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http://a-colibri.narod.ru/al/lastocka/lastocka.htm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3214686"/>
            <a:ext cx="8358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http://www.proshkolu.ru/club/biology/blog/243427/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126</Words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14</cp:revision>
  <dcterms:modified xsi:type="dcterms:W3CDTF">2014-04-01T18:57:31Z</dcterms:modified>
</cp:coreProperties>
</file>