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BEE7D-D771-41E8-B117-CF3FA4A833A4}" type="datetimeFigureOut">
              <a:rPr lang="ru-RU" smtClean="0"/>
              <a:pPr/>
              <a:t>09.04.2010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0D3C0-3405-43D0-A122-E6FA1EEC4D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BEE7D-D771-41E8-B117-CF3FA4A833A4}" type="datetimeFigureOut">
              <a:rPr lang="ru-RU" smtClean="0"/>
              <a:pPr/>
              <a:t>09.04.2010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0D3C0-3405-43D0-A122-E6FA1EEC4D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BEE7D-D771-41E8-B117-CF3FA4A833A4}" type="datetimeFigureOut">
              <a:rPr lang="ru-RU" smtClean="0"/>
              <a:pPr/>
              <a:t>09.04.2010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0D3C0-3405-43D0-A122-E6FA1EEC4D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BEE7D-D771-41E8-B117-CF3FA4A833A4}" type="datetimeFigureOut">
              <a:rPr lang="ru-RU" smtClean="0"/>
              <a:pPr/>
              <a:t>09.04.2010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0D3C0-3405-43D0-A122-E6FA1EEC4D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BEE7D-D771-41E8-B117-CF3FA4A833A4}" type="datetimeFigureOut">
              <a:rPr lang="ru-RU" smtClean="0"/>
              <a:pPr/>
              <a:t>09.04.2010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0D3C0-3405-43D0-A122-E6FA1EEC4D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BEE7D-D771-41E8-B117-CF3FA4A833A4}" type="datetimeFigureOut">
              <a:rPr lang="ru-RU" smtClean="0"/>
              <a:pPr/>
              <a:t>09.04.2010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0D3C0-3405-43D0-A122-E6FA1EEC4D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BEE7D-D771-41E8-B117-CF3FA4A833A4}" type="datetimeFigureOut">
              <a:rPr lang="ru-RU" smtClean="0"/>
              <a:pPr/>
              <a:t>09.04.2010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0D3C0-3405-43D0-A122-E6FA1EEC4D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BEE7D-D771-41E8-B117-CF3FA4A833A4}" type="datetimeFigureOut">
              <a:rPr lang="ru-RU" smtClean="0"/>
              <a:pPr/>
              <a:t>09.04.2010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0D3C0-3405-43D0-A122-E6FA1EEC4D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BEE7D-D771-41E8-B117-CF3FA4A833A4}" type="datetimeFigureOut">
              <a:rPr lang="ru-RU" smtClean="0"/>
              <a:pPr/>
              <a:t>09.04.2010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0D3C0-3405-43D0-A122-E6FA1EEC4D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BEE7D-D771-41E8-B117-CF3FA4A833A4}" type="datetimeFigureOut">
              <a:rPr lang="ru-RU" smtClean="0"/>
              <a:pPr/>
              <a:t>09.04.2010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0D3C0-3405-43D0-A122-E6FA1EEC4D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AFBEE7D-D771-41E8-B117-CF3FA4A833A4}" type="datetimeFigureOut">
              <a:rPr lang="ru-RU" smtClean="0"/>
              <a:pPr/>
              <a:t>09.04.2010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030D3C0-3405-43D0-A122-E6FA1EEC4D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AFBEE7D-D771-41E8-B117-CF3FA4A833A4}" type="datetimeFigureOut">
              <a:rPr lang="ru-RU" smtClean="0"/>
              <a:pPr/>
              <a:t>09.04.2010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030D3C0-3405-43D0-A122-E6FA1EEC4D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773928"/>
          </a:xfrm>
        </p:spPr>
        <p:txBody>
          <a:bodyPr/>
          <a:lstStyle/>
          <a:p>
            <a:pPr algn="ctr"/>
            <a:r>
              <a:rPr lang="ru-RU" sz="6600" dirty="0" smtClean="0"/>
              <a:t>Турнир ПОЧЕМУЧЕК</a:t>
            </a:r>
            <a:endParaRPr lang="ru-RU" sz="6600" dirty="0"/>
          </a:p>
        </p:txBody>
      </p:sp>
      <p:pic>
        <p:nvPicPr>
          <p:cNvPr id="4" name="Содержимое 3" descr="Рисунок10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2285992"/>
            <a:ext cx="3643338" cy="39244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914400"/>
          </a:xfrm>
        </p:spPr>
        <p:txBody>
          <a:bodyPr/>
          <a:lstStyle/>
          <a:p>
            <a:pPr algn="ctr"/>
            <a:r>
              <a:rPr lang="ru-RU" sz="4800" dirty="0" smtClean="0"/>
              <a:t>У какой птицы самый длинный язык?</a:t>
            </a:r>
            <a:endParaRPr lang="ru-RU" sz="4800" dirty="0"/>
          </a:p>
        </p:txBody>
      </p:sp>
      <p:pic>
        <p:nvPicPr>
          <p:cNvPr id="4" name="Содержимое 3" descr="iCAQV0N3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857364"/>
            <a:ext cx="3175076" cy="4500594"/>
          </a:xfrm>
        </p:spPr>
      </p:pic>
      <p:pic>
        <p:nvPicPr>
          <p:cNvPr id="5" name="Рисунок 4" descr="iCAJD0X6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1928802"/>
            <a:ext cx="3512191" cy="4357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429652" cy="914400"/>
          </a:xfrm>
        </p:spPr>
        <p:txBody>
          <a:bodyPr/>
          <a:lstStyle/>
          <a:p>
            <a:pPr algn="ctr"/>
            <a:r>
              <a:rPr lang="ru-RU" sz="4800" dirty="0" smtClean="0"/>
              <a:t>Кто бежит задними ногами вперёд?</a:t>
            </a:r>
            <a:endParaRPr lang="ru-RU" sz="4800" dirty="0"/>
          </a:p>
        </p:txBody>
      </p:sp>
      <p:pic>
        <p:nvPicPr>
          <p:cNvPr id="5" name="Рисунок 4" descr="ANIMALS__167_.JPG"/>
          <p:cNvPicPr>
            <a:picLocks noChangeAspect="1"/>
          </p:cNvPicPr>
          <p:nvPr/>
        </p:nvPicPr>
        <p:blipFill>
          <a:blip r:embed="rId2"/>
          <a:srcRect l="18555" t="20508" r="23828" b="15038"/>
          <a:stretch>
            <a:fillRect/>
          </a:stretch>
        </p:blipFill>
        <p:spPr>
          <a:xfrm>
            <a:off x="1928794" y="2071678"/>
            <a:ext cx="5838433" cy="43540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/>
              <a:t>Есть ли у комаров зубы?</a:t>
            </a:r>
            <a:endParaRPr lang="ru-RU" sz="4800" dirty="0"/>
          </a:p>
        </p:txBody>
      </p:sp>
      <p:pic>
        <p:nvPicPr>
          <p:cNvPr id="4" name="Содержимое 3" descr="чсипв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714488"/>
            <a:ext cx="6000792" cy="474882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7200" dirty="0" smtClean="0"/>
              <a:t>Молодцы!!!!</a:t>
            </a:r>
            <a:endParaRPr lang="ru-RU" sz="7200" dirty="0"/>
          </a:p>
        </p:txBody>
      </p:sp>
      <p:pic>
        <p:nvPicPr>
          <p:cNvPr id="8" name="Содержимое 7" descr="d30053674e03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1876" y="1784350"/>
            <a:ext cx="4377447" cy="4572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У какого зверя каждый день растут зубы?</a:t>
            </a:r>
            <a:endParaRPr lang="ru-RU" sz="4800" dirty="0"/>
          </a:p>
        </p:txBody>
      </p:sp>
      <p:pic>
        <p:nvPicPr>
          <p:cNvPr id="4" name="Содержимое 3" descr="ANIMALS__218_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2143116"/>
            <a:ext cx="6515145" cy="407196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714356"/>
            <a:ext cx="7772400" cy="914400"/>
          </a:xfrm>
        </p:spPr>
        <p:txBody>
          <a:bodyPr/>
          <a:lstStyle/>
          <a:p>
            <a:pPr algn="ctr"/>
            <a:r>
              <a:rPr lang="ru-RU" sz="4800" dirty="0" smtClean="0"/>
              <a:t>Кто видит ушами?</a:t>
            </a:r>
            <a:endParaRPr lang="ru-RU" sz="4800" dirty="0"/>
          </a:p>
        </p:txBody>
      </p:sp>
      <p:pic>
        <p:nvPicPr>
          <p:cNvPr id="11" name="Содержимое 10" descr="CA2ZC3G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0532" y="1784350"/>
            <a:ext cx="7500135" cy="4572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059548"/>
          </a:xfrm>
        </p:spPr>
        <p:txBody>
          <a:bodyPr/>
          <a:lstStyle/>
          <a:p>
            <a:pPr algn="ctr"/>
            <a:r>
              <a:rPr lang="ru-RU" sz="4800" dirty="0" smtClean="0"/>
              <a:t>Кто слышит ногами?</a:t>
            </a:r>
            <a:endParaRPr lang="ru-RU" sz="4800" dirty="0"/>
          </a:p>
        </p:txBody>
      </p:sp>
      <p:pic>
        <p:nvPicPr>
          <p:cNvPr id="4" name="Содержимое 3" descr="ANIMALS__70_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0007" y="1784350"/>
            <a:ext cx="6881185" cy="4572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914400"/>
          </a:xfrm>
        </p:spPr>
        <p:txBody>
          <a:bodyPr/>
          <a:lstStyle/>
          <a:p>
            <a:r>
              <a:rPr lang="ru-RU" sz="4800" dirty="0" smtClean="0"/>
              <a:t>Маленькая, лёгонькая, а за хвост не поднимешь</a:t>
            </a:r>
            <a:r>
              <a:rPr lang="ru-RU" dirty="0" smtClean="0"/>
              <a:t>…</a:t>
            </a:r>
            <a:endParaRPr lang="ru-RU" dirty="0"/>
          </a:p>
        </p:txBody>
      </p:sp>
      <p:pic>
        <p:nvPicPr>
          <p:cNvPr id="4" name="Содержимое 3" descr="iCA6F9HY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1928802"/>
            <a:ext cx="3968103" cy="474755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914400"/>
          </a:xfrm>
        </p:spPr>
        <p:txBody>
          <a:bodyPr/>
          <a:lstStyle/>
          <a:p>
            <a:r>
              <a:rPr lang="ru-RU" sz="4800" dirty="0" smtClean="0"/>
              <a:t>Какая птица может шипеть как змея?</a:t>
            </a:r>
            <a:endParaRPr lang="ru-RU" sz="4800" dirty="0"/>
          </a:p>
        </p:txBody>
      </p:sp>
      <p:pic>
        <p:nvPicPr>
          <p:cNvPr id="4" name="Содержимое 3" descr="iCA9KT3P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2000240"/>
            <a:ext cx="6123963" cy="4572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772400" cy="914400"/>
          </a:xfrm>
        </p:spPr>
        <p:txBody>
          <a:bodyPr/>
          <a:lstStyle/>
          <a:p>
            <a:pPr algn="ctr"/>
            <a:r>
              <a:rPr lang="ru-RU" sz="4800" dirty="0" smtClean="0"/>
              <a:t>Кто одной ноздрёй дышит?</a:t>
            </a:r>
            <a:endParaRPr lang="ru-RU" sz="4800" dirty="0"/>
          </a:p>
        </p:txBody>
      </p:sp>
      <p:pic>
        <p:nvPicPr>
          <p:cNvPr id="4" name="Содержимое 3" descr="cachalot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857364"/>
            <a:ext cx="6377646" cy="473340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642918"/>
            <a:ext cx="7772400" cy="914400"/>
          </a:xfrm>
        </p:spPr>
        <p:txBody>
          <a:bodyPr/>
          <a:lstStyle/>
          <a:p>
            <a:pPr algn="ctr"/>
            <a:r>
              <a:rPr lang="ru-RU" sz="4800" dirty="0" smtClean="0"/>
              <a:t>Кто пьёт ногой?</a:t>
            </a:r>
            <a:endParaRPr lang="ru-RU" sz="4800" dirty="0"/>
          </a:p>
        </p:txBody>
      </p:sp>
      <p:pic>
        <p:nvPicPr>
          <p:cNvPr id="4" name="Содержимое 3" descr="P0374.BMP"/>
          <p:cNvPicPr>
            <a:picLocks noGrp="1" noChangeAspect="1"/>
          </p:cNvPicPr>
          <p:nvPr>
            <p:ph idx="1"/>
          </p:nvPr>
        </p:nvPicPr>
        <p:blipFill>
          <a:blip r:embed="rId2"/>
          <a:srcRect b="10725"/>
          <a:stretch>
            <a:fillRect/>
          </a:stretch>
        </p:blipFill>
        <p:spPr>
          <a:xfrm>
            <a:off x="2428860" y="1785926"/>
            <a:ext cx="4817470" cy="478634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12064"/>
            <a:ext cx="8572528" cy="914400"/>
          </a:xfrm>
        </p:spPr>
        <p:txBody>
          <a:bodyPr/>
          <a:lstStyle/>
          <a:p>
            <a:pPr algn="ctr"/>
            <a:r>
              <a:rPr lang="ru-RU" sz="4800" dirty="0" smtClean="0"/>
              <a:t>Какому </a:t>
            </a:r>
            <a:r>
              <a:rPr lang="ru-RU" sz="4400" dirty="0" smtClean="0"/>
              <a:t>животному</a:t>
            </a:r>
            <a:r>
              <a:rPr lang="ru-RU" sz="4800" dirty="0" smtClean="0"/>
              <a:t> поставлено два памятника?</a:t>
            </a:r>
            <a:endParaRPr lang="ru-RU" sz="4800" dirty="0"/>
          </a:p>
        </p:txBody>
      </p:sp>
      <p:pic>
        <p:nvPicPr>
          <p:cNvPr id="13" name="Содержимое 12" descr="p02.png"/>
          <p:cNvPicPr>
            <a:picLocks noGrp="1" noChangeAspect="1"/>
          </p:cNvPicPr>
          <p:nvPr>
            <p:ph idx="1"/>
          </p:nvPr>
        </p:nvPicPr>
        <p:blipFill>
          <a:blip r:embed="rId2"/>
          <a:srcRect b="10876"/>
          <a:stretch>
            <a:fillRect/>
          </a:stretch>
        </p:blipFill>
        <p:spPr>
          <a:xfrm>
            <a:off x="2000232" y="2428868"/>
            <a:ext cx="5357850" cy="419410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Другая 2">
      <a:dk1>
        <a:srgbClr val="1F360C"/>
      </a:dk1>
      <a:lt1>
        <a:sysClr val="window" lastClr="FFFFFF"/>
      </a:lt1>
      <a:dk2>
        <a:srgbClr val="5EA226"/>
      </a:dk2>
      <a:lt2>
        <a:srgbClr val="FCB95D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484</TotalTime>
  <Words>71</Words>
  <Application>Microsoft Office PowerPoint</Application>
  <PresentationFormat>Экран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Метро</vt:lpstr>
      <vt:lpstr>Турнир ПОЧЕМУЧЕК</vt:lpstr>
      <vt:lpstr>У какого зверя каждый день растут зубы?</vt:lpstr>
      <vt:lpstr>Кто видит ушами?</vt:lpstr>
      <vt:lpstr>Кто слышит ногами?</vt:lpstr>
      <vt:lpstr>Маленькая, лёгонькая, а за хвост не поднимешь…</vt:lpstr>
      <vt:lpstr>Какая птица может шипеть как змея?</vt:lpstr>
      <vt:lpstr>Кто одной ноздрёй дышит?</vt:lpstr>
      <vt:lpstr>Кто пьёт ногой?</vt:lpstr>
      <vt:lpstr>Какому животному поставлено два памятника?</vt:lpstr>
      <vt:lpstr>У какой птицы самый длинный язык?</vt:lpstr>
      <vt:lpstr>Кто бежит задними ногами вперёд?</vt:lpstr>
      <vt:lpstr>Есть ли у комаров зубы?</vt:lpstr>
      <vt:lpstr>Молодцы!!!!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Турнир ПОЧЕМУЧЕК</dc:title>
  <dc:creator>Школа интернат</dc:creator>
  <cp:lastModifiedBy>Школа интернат</cp:lastModifiedBy>
  <cp:revision>22</cp:revision>
  <dcterms:created xsi:type="dcterms:W3CDTF">2010-04-08T11:12:01Z</dcterms:created>
  <dcterms:modified xsi:type="dcterms:W3CDTF">2010-04-09T13:42:49Z</dcterms:modified>
</cp:coreProperties>
</file>