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6312FE-FE88-4331-A38D-6FF9E1C4806D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6F318E-E014-4D31-BAEE-2602F9B279E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Спутники планет.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Кашкина</a:t>
            </a:r>
            <a:r>
              <a:rPr lang="ru-RU" dirty="0" smtClean="0"/>
              <a:t> Е.В. Учитель биологии и природоведения ГБОУ СОШ № 581.</a:t>
            </a:r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фильму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Как, по мнению ученых, появилась Луна?</a:t>
            </a:r>
          </a:p>
          <a:p>
            <a:r>
              <a:rPr lang="ru-RU" dirty="0" smtClean="0"/>
              <a:t>Можно ли с Земли увидеть другую сторону Луны?</a:t>
            </a:r>
          </a:p>
          <a:p>
            <a:r>
              <a:rPr lang="ru-RU" dirty="0" smtClean="0"/>
              <a:t>Почему Луна повернута к Земле только одной стороной?</a:t>
            </a:r>
          </a:p>
          <a:p>
            <a:r>
              <a:rPr lang="ru-RU" dirty="0" smtClean="0"/>
              <a:t>Почему Луна «светится» ?</a:t>
            </a:r>
          </a:p>
          <a:p>
            <a:r>
              <a:rPr lang="ru-RU" dirty="0" smtClean="0"/>
              <a:t>Что такое Лунные кратеры и как они образовались?</a:t>
            </a:r>
          </a:p>
          <a:p>
            <a:r>
              <a:rPr lang="ru-RU" dirty="0" smtClean="0"/>
              <a:t>Почему на Луне большие перепады температуры?</a:t>
            </a:r>
          </a:p>
          <a:p>
            <a:r>
              <a:rPr lang="ru-RU" dirty="0" smtClean="0"/>
              <a:t>Какое влияние оказывает Луна на процессы, происходящие на Земле?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5455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22313" y="764705"/>
            <a:ext cx="7772400" cy="3024336"/>
          </a:xfrm>
        </p:spPr>
        <p:txBody>
          <a:bodyPr/>
          <a:lstStyle/>
          <a:p>
            <a:pPr algn="ctr"/>
            <a:r>
              <a:rPr lang="ru-RU" dirty="0"/>
              <a:t>И</a:t>
            </a:r>
            <a:r>
              <a:rPr lang="ru-RU" dirty="0" smtClean="0"/>
              <a:t>зучение Луны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23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Первый искусственный спутник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4"/>
            <a:ext cx="6955437" cy="4991940"/>
          </a:xfrm>
        </p:spPr>
      </p:pic>
    </p:spTree>
    <p:extLst>
      <p:ext uri="{BB962C8B-B14F-4D97-AF65-F5344CB8AC3E}">
        <p14:creationId xmlns:p14="http://schemas.microsoft.com/office/powerpoint/2010/main" val="25300256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Луноходы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3971001" cy="3168352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077072"/>
            <a:ext cx="4248472" cy="2386782"/>
          </a:xfrm>
        </p:spPr>
      </p:pic>
    </p:spTree>
    <p:extLst>
      <p:ext uri="{BB962C8B-B14F-4D97-AF65-F5344CB8AC3E}">
        <p14:creationId xmlns:p14="http://schemas.microsoft.com/office/powerpoint/2010/main" val="28255799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Нил </a:t>
            </a:r>
            <a:r>
              <a:rPr lang="ru-RU" dirty="0" err="1" smtClean="0"/>
              <a:t>Армстронг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04" y="1600200"/>
            <a:ext cx="6271792" cy="4708525"/>
          </a:xfrm>
        </p:spPr>
      </p:pic>
    </p:spTree>
    <p:extLst>
      <p:ext uri="{BB962C8B-B14F-4D97-AF65-F5344CB8AC3E}">
        <p14:creationId xmlns:p14="http://schemas.microsoft.com/office/powerpoint/2010/main" val="12123971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Закончите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Луну называют спутником Земли, потому что….</a:t>
            </a:r>
          </a:p>
          <a:p>
            <a:r>
              <a:rPr lang="ru-RU" dirty="0" smtClean="0"/>
              <a:t>Среднее расстояние от Земли до Луны….</a:t>
            </a:r>
          </a:p>
          <a:p>
            <a:r>
              <a:rPr lang="ru-RU" dirty="0" smtClean="0"/>
              <a:t>На Луне нет……</a:t>
            </a:r>
          </a:p>
          <a:p>
            <a:r>
              <a:rPr lang="ru-RU" dirty="0" smtClean="0"/>
              <a:t>Поверхность Луны…..</a:t>
            </a:r>
          </a:p>
          <a:p>
            <a:r>
              <a:rPr lang="ru-RU" dirty="0" smtClean="0"/>
              <a:t>Луна повернута к Земле постоянно одной стороной, потому что…..</a:t>
            </a:r>
          </a:p>
          <a:p>
            <a:r>
              <a:rPr lang="ru-RU" dirty="0" smtClean="0"/>
              <a:t>Приливы и отливы случаются , потому что….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2090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Луна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1.Описываемый объект.</a:t>
            </a:r>
          </a:p>
          <a:p>
            <a:pPr marL="0" indent="0">
              <a:buNone/>
            </a:pPr>
            <a:r>
              <a:rPr lang="ru-RU" dirty="0" smtClean="0"/>
              <a:t>2.Два прилагательных.</a:t>
            </a:r>
          </a:p>
          <a:p>
            <a:pPr marL="0" indent="0">
              <a:buNone/>
            </a:pPr>
            <a:r>
              <a:rPr lang="ru-RU" dirty="0" smtClean="0"/>
              <a:t>3.Три глагола.</a:t>
            </a:r>
          </a:p>
          <a:p>
            <a:pPr marL="0" indent="0">
              <a:buNone/>
            </a:pPr>
            <a:r>
              <a:rPr lang="ru-RU" dirty="0" smtClean="0"/>
              <a:t>5.Существительное.</a:t>
            </a:r>
          </a:p>
          <a:p>
            <a:pPr marL="0" indent="0">
              <a:buNone/>
            </a:pPr>
            <a:r>
              <a:rPr lang="ru-RU" dirty="0" smtClean="0"/>
              <a:t>4.Предложение из четырех слов.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9488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Прочитайте текст учебника на с.17 «Луна». Выполните практическую работу «Наблюдение на Луной. Фазы Луны».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01537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2606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солнечная система?</a:t>
            </a:r>
            <a:endParaRPr lang="ru-RU" dirty="0"/>
          </a:p>
        </p:txBody>
      </p:sp>
      <p:pic>
        <p:nvPicPr>
          <p:cNvPr id="4" name="Содержимое 3" descr="сол сис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500" y="2106612"/>
            <a:ext cx="5715000" cy="3695700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две группы делятся планеты Солнечной системы?</a:t>
            </a:r>
            <a:endParaRPr lang="ru-RU" dirty="0"/>
          </a:p>
        </p:txBody>
      </p:sp>
      <p:pic>
        <p:nvPicPr>
          <p:cNvPr id="5" name="Содержимое 4" descr="план зем гр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3816424" cy="3816424"/>
          </a:xfrm>
        </p:spPr>
      </p:pic>
      <p:pic>
        <p:nvPicPr>
          <p:cNvPr id="6" name="Содержимое 5" descr="пл гиг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55131"/>
            <a:ext cx="4038600" cy="3616100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Планеты гиганты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496211"/>
              </p:ext>
            </p:extLst>
          </p:nvPr>
        </p:nvGraphicFramePr>
        <p:xfrm>
          <a:off x="457200" y="980729"/>
          <a:ext cx="7787208" cy="5220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868"/>
                <a:gridCol w="1297868"/>
                <a:gridCol w="1297868"/>
                <a:gridCol w="1297868"/>
                <a:gridCol w="1297868"/>
                <a:gridCol w="1297868"/>
              </a:tblGrid>
              <a:tr h="10016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планеты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Удаленность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Солнца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(диаметр)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Атмосфера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Поверхность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Спутники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654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Юпитер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778 млн. км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тыс. км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водорода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Жидкая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газообразная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Сатурн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1427 млн.км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тыс.км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водорода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имеет твердых поверхностей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833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2870 млн.км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тыс.км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водорода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имеет твердых поверхностей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0263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Нептун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4 497 млн.км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49500 км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водорода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имеет твердых поверхностей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Приливы и отливы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7"/>
            <a:ext cx="4464496" cy="4328751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037" y="1715294"/>
            <a:ext cx="2828925" cy="4295775"/>
          </a:xfrm>
        </p:spPr>
      </p:pic>
    </p:spTree>
    <p:extLst>
      <p:ext uri="{BB962C8B-B14F-4D97-AF65-F5344CB8AC3E}">
        <p14:creationId xmlns:p14="http://schemas.microsoft.com/office/powerpoint/2010/main" val="7606734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Какое небесное тело оказывает влияние на приливы и отливы?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56792"/>
            <a:ext cx="6624736" cy="4968552"/>
          </a:xfrm>
        </p:spPr>
      </p:pic>
    </p:spTree>
    <p:extLst>
      <p:ext uri="{BB962C8B-B14F-4D97-AF65-F5344CB8AC3E}">
        <p14:creationId xmlns:p14="http://schemas.microsoft.com/office/powerpoint/2010/main" val="35285435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Может ли спутник отличаться от своей планеты?</a:t>
            </a:r>
          </a:p>
          <a:p>
            <a:endParaRPr lang="ru-RU" dirty="0" smtClean="0"/>
          </a:p>
          <a:p>
            <a:r>
              <a:rPr lang="ru-RU" dirty="0" smtClean="0"/>
              <a:t>Может ли спутник оказывать влияние на процессы, происходящие на планете?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6578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урока: Спутники планет.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just"/>
            <a:r>
              <a:rPr lang="ru-RU" dirty="0" smtClean="0"/>
              <a:t>Используя ключевые слова «узнать», «познакомиться», «выяснить», «найти», попробуйте сформулировать цель урока.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Цель: познакомиться с естественным спутником Земли – Луной, ее характеристиками и оказываемым влиянием на Землю.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1358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Предположите , в общих чертах, ваши шаги по изучению небесного тела.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1.Гипотеза возникновения Луны.</a:t>
            </a:r>
          </a:p>
          <a:p>
            <a:pPr marL="0" indent="0">
              <a:buNone/>
            </a:pPr>
            <a:r>
              <a:rPr lang="ru-RU" dirty="0" smtClean="0"/>
              <a:t>2.Характеристики Луны ( конспект).</a:t>
            </a:r>
          </a:p>
          <a:p>
            <a:pPr marL="0" indent="0">
              <a:buNone/>
            </a:pPr>
            <a:r>
              <a:rPr lang="ru-RU" dirty="0" smtClean="0"/>
              <a:t>3.Влияние Луны на Землю.</a:t>
            </a:r>
          </a:p>
          <a:p>
            <a:pPr marL="0" indent="0">
              <a:buNone/>
            </a:pPr>
            <a:r>
              <a:rPr lang="ru-RU" dirty="0" smtClean="0"/>
              <a:t>4.Изучение Луны.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570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359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Спутники планет.</vt:lpstr>
      <vt:lpstr>Что такое солнечная система?</vt:lpstr>
      <vt:lpstr>На какие две группы делятся планеты Солнечной системы?</vt:lpstr>
      <vt:lpstr>Планеты гиганты</vt:lpstr>
      <vt:lpstr>Приливы и отливы</vt:lpstr>
      <vt:lpstr>Какое небесное тело оказывает влияние на приливы и отливы?</vt:lpstr>
      <vt:lpstr>Презентация PowerPoint</vt:lpstr>
      <vt:lpstr>Тема урока: Спутники планет. </vt:lpstr>
      <vt:lpstr>Предположите , в общих чертах, ваши шаги по изучению небесного тела.</vt:lpstr>
      <vt:lpstr>Вопросы к фильму</vt:lpstr>
      <vt:lpstr>Изучение Луны</vt:lpstr>
      <vt:lpstr>Первый искусственный спутник</vt:lpstr>
      <vt:lpstr>Луноходы</vt:lpstr>
      <vt:lpstr>Нил Армстронг</vt:lpstr>
      <vt:lpstr>Закончите предложения</vt:lpstr>
      <vt:lpstr>Синквейн Луна</vt:lpstr>
      <vt:lpstr>Домашнее задание</vt:lpstr>
      <vt:lpstr>Спасибо за внимание.</vt:lpstr>
    </vt:vector>
  </TitlesOfParts>
  <Company>sch581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Спутники планет.</dc:title>
  <dc:creator>kashkina</dc:creator>
  <cp:lastModifiedBy>Катерина</cp:lastModifiedBy>
  <cp:revision>12</cp:revision>
  <dcterms:created xsi:type="dcterms:W3CDTF">2014-03-28T10:20:40Z</dcterms:created>
  <dcterms:modified xsi:type="dcterms:W3CDTF">2014-03-30T10:33:55Z</dcterms:modified>
</cp:coreProperties>
</file>