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B89E1-1B84-4D58-A7D7-3F3F74C1FFFA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F06D2-FC0E-4C17-BF3B-9FC8BC1D4C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57FDC9-0F3E-48C6-AD70-CE5A4E9FA6E6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D93E02-4C7F-43DE-8F19-78F1FC0C594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15040"/>
          </a:xfrm>
        </p:spPr>
        <p:txBody>
          <a:bodyPr>
            <a:normAutofit/>
          </a:bodyPr>
          <a:lstStyle/>
          <a:p>
            <a:pPr algn="ctr"/>
            <a:r>
              <a:rPr lang="ru-RU" sz="8000" b="1" i="1" dirty="0" smtClean="0">
                <a:solidFill>
                  <a:srgbClr val="FF0000"/>
                </a:solidFill>
              </a:rPr>
              <a:t>ТЕМА УРОКА: «ПРАВА И ОБЯЗАННОСТИ УЧАЩИХСЯ»</a:t>
            </a:r>
            <a:endParaRPr lang="ru-RU" sz="80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14290"/>
            <a:ext cx="4038600" cy="6140635"/>
          </a:xfrm>
        </p:spPr>
        <p:txBody>
          <a:bodyPr>
            <a:norm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Получать бесплатное образование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2.Выражать собственные взгляды, мнения, мысли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3.Уважать человеческое достоинство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4.Знать о своих оценках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5.Отдых в перерыве между уроками и в каникулярное время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6.Участвовать в культурной жизни класса, школы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7.Не опаздывать на уроки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8.Делать домашнее задание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9.Записывать домашнее задание в дневник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10.Уважать труд технического персонала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11.Хорошо учиться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12.Беречь школьное имущество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13.Принимать участие в мероприятиях по благоустройству школы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14.Соблюдать тишину и порядок</a:t>
            </a:r>
            <a:endParaRPr lang="ru-RU" sz="1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357298"/>
            <a:ext cx="4038600" cy="43577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i="1" u="sng" dirty="0" smtClean="0">
                <a:solidFill>
                  <a:srgbClr val="00B050"/>
                </a:solidFill>
              </a:rPr>
              <a:t>ПРАВА</a:t>
            </a:r>
          </a:p>
          <a:p>
            <a:pPr algn="ctr">
              <a:buNone/>
            </a:pPr>
            <a:endParaRPr lang="ru-RU" sz="6000" i="1" u="sng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6000" i="1" u="sng" dirty="0" smtClean="0">
                <a:solidFill>
                  <a:srgbClr val="00B050"/>
                </a:solidFill>
              </a:rPr>
              <a:t>ОБЯЗАН-НОСТИ</a:t>
            </a:r>
            <a:endParaRPr lang="ru-RU" sz="6000" i="1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78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ТЕМА УРОКА: «ПРАВА И ОБЯЗАННОСТИ УЧАЩИХСЯ»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«ПРАВА И ОБЯЗАННОСТИ УЧАЩИХСЯ»</dc:title>
  <dc:creator>Admin</dc:creator>
  <cp:lastModifiedBy>Admin</cp:lastModifiedBy>
  <cp:revision>3</cp:revision>
  <dcterms:created xsi:type="dcterms:W3CDTF">2011-10-08T18:59:31Z</dcterms:created>
  <dcterms:modified xsi:type="dcterms:W3CDTF">2011-10-08T19:21:27Z</dcterms:modified>
</cp:coreProperties>
</file>