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4" r:id="rId3"/>
    <p:sldId id="265" r:id="rId4"/>
    <p:sldId id="266" r:id="rId5"/>
    <p:sldId id="267" r:id="rId6"/>
    <p:sldId id="268" r:id="rId7"/>
    <p:sldId id="270" r:id="rId8"/>
    <p:sldId id="284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92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D4E5CB-3D75-40AC-8437-C038D9C0D776}" type="datetimeFigureOut">
              <a:rPr lang="ru-RU"/>
              <a:pPr>
                <a:defRPr/>
              </a:pPr>
              <a:t>29.09.2014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0F2691-1879-46D1-973D-924A0FF70B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497620-C2E9-443F-98DE-EE4FA02C54BD}" type="datetimeFigureOut">
              <a:rPr lang="ru-RU"/>
              <a:pPr>
                <a:defRPr/>
              </a:pPr>
              <a:t>29.09.2014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95FCF6-6443-45EC-A8AF-BCBB3A2032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838238-E1FA-4743-B452-7FE4648E343C}" type="datetimeFigureOut">
              <a:rPr lang="ru-RU"/>
              <a:pPr>
                <a:defRPr/>
              </a:pPr>
              <a:t>29.09.2014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20219D-E712-4537-9B71-34AEA0200C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70FE35-485F-48DA-814E-158508EE88FB}" type="datetimeFigureOut">
              <a:rPr lang="ru-RU"/>
              <a:pPr>
                <a:defRPr/>
              </a:pPr>
              <a:t>29.09.2014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1C07B3-BC17-471B-932A-69D3490FD4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49A9EF-B0EA-4750-A332-C8F37E71AB9A}" type="datetimeFigureOut">
              <a:rPr lang="ru-RU"/>
              <a:pPr>
                <a:defRPr/>
              </a:pPr>
              <a:t>29.09.2014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308A33-A9F2-4A74-8111-795073301D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9C88E4-2D1D-4AD0-B7C0-D44F94D72706}" type="datetimeFigureOut">
              <a:rPr lang="ru-RU"/>
              <a:pPr>
                <a:defRPr/>
              </a:pPr>
              <a:t>29.09.2014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2BA821-0F85-4160-B768-F7DFD8FF0D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42B83E-E526-4D16-A4BE-EA134204BC6E}" type="datetimeFigureOut">
              <a:rPr lang="ru-RU"/>
              <a:pPr>
                <a:defRPr/>
              </a:pPr>
              <a:t>29.09.2014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84A89E-27E3-4ED3-B430-FE2D45CAC5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8BE4E3-085B-417F-B9B8-4ECE745CC3B8}" type="datetimeFigureOut">
              <a:rPr lang="ru-RU"/>
              <a:pPr>
                <a:defRPr/>
              </a:pPr>
              <a:t>29.09.2014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6850D7-787F-4C6C-961F-62410D2424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781F0A-B392-43CD-A4C1-1B1DA82116BA}" type="datetimeFigureOut">
              <a:rPr lang="ru-RU"/>
              <a:pPr>
                <a:defRPr/>
              </a:pPr>
              <a:t>29.09.2014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D7965-44B1-4714-9667-0DB523F994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179710-770E-4321-A864-2424890D7372}" type="datetimeFigureOut">
              <a:rPr lang="ru-RU"/>
              <a:pPr>
                <a:defRPr/>
              </a:pPr>
              <a:t>29.09.2014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D419EF-5C16-4AA5-9868-B752FDB40F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95D9F9-9561-42FA-AF38-6028E1F79613}" type="datetimeFigureOut">
              <a:rPr lang="ru-RU"/>
              <a:pPr>
                <a:defRPr/>
              </a:pPr>
              <a:t>29.09.2014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6E4926-9B07-42B1-89D5-CC2B3797F5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015A312-8AC9-44E0-B329-925641859CC8}" type="datetimeFigureOut">
              <a:rPr lang="ru-RU"/>
              <a:pPr>
                <a:defRPr/>
              </a:pPr>
              <a:t>29.09.2014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0CDFCE7-9241-420C-B093-FFB253DC85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400" smtClean="0"/>
              <a:t>А это – овощи!</a:t>
            </a:r>
          </a:p>
        </p:txBody>
      </p:sp>
      <p:pic>
        <p:nvPicPr>
          <p:cNvPr id="10243" name="Содержимое 3" descr="43998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683568" y="1341438"/>
            <a:ext cx="7848871" cy="50212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400" smtClean="0"/>
              <a:t>Овощи могут расти прямо в земле, как, например, морковь...</a:t>
            </a:r>
          </a:p>
        </p:txBody>
      </p:sp>
      <p:pic>
        <p:nvPicPr>
          <p:cNvPr id="11267" name="Содержимое 3" descr="CQ056___f.emiz.kiev.ua_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6444208" y="1412776"/>
            <a:ext cx="2592288" cy="3888432"/>
          </a:xfrm>
        </p:spPr>
      </p:pic>
      <p:pic>
        <p:nvPicPr>
          <p:cNvPr id="11268" name="Рисунок 4" descr="Daucus_carota_subsp._sativus,Karotten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9512" y="2276872"/>
            <a:ext cx="2952328" cy="443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Рисунок 5" descr="img06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203848" y="3068960"/>
            <a:ext cx="3168352" cy="307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400" smtClean="0"/>
              <a:t>или лук.</a:t>
            </a:r>
          </a:p>
        </p:txBody>
      </p:sp>
      <p:pic>
        <p:nvPicPr>
          <p:cNvPr id="12291" name="Содержимое 3" descr="b-399707-soðan_8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5508104" y="1340768"/>
            <a:ext cx="3536950" cy="5112568"/>
          </a:xfrm>
        </p:spPr>
      </p:pic>
      <p:pic>
        <p:nvPicPr>
          <p:cNvPr id="12292" name="Рисунок 4" descr="photo-013-luk-lukovye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9512" y="1628800"/>
            <a:ext cx="5254501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400" smtClean="0"/>
              <a:t>Некоторые овощи растут над землей, например, как белокочанная капуста.</a:t>
            </a:r>
          </a:p>
        </p:txBody>
      </p:sp>
      <p:pic>
        <p:nvPicPr>
          <p:cNvPr id="13315" name="Рисунок 4" descr="1247273965_kapusta2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95936" y="2060848"/>
            <a:ext cx="4968552" cy="4149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Содержимое 3" descr="0_5db99_e327777e_XL.jp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251520" y="1412776"/>
            <a:ext cx="3600524" cy="518457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400" smtClean="0"/>
              <a:t>Многие овощи растут на небольших кустиках, например, как огурец…</a:t>
            </a:r>
          </a:p>
        </p:txBody>
      </p:sp>
      <p:pic>
        <p:nvPicPr>
          <p:cNvPr id="14339" name="Рисунок 4" descr="1260880274_ogur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572000" y="1412776"/>
            <a:ext cx="4464496" cy="4398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Содержимое 3" descr="f6f1e25e1041.jp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179512" y="2636912"/>
            <a:ext cx="4464496" cy="410445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975"/>
          </a:xfrm>
        </p:spPr>
        <p:txBody>
          <a:bodyPr/>
          <a:lstStyle/>
          <a:p>
            <a:pPr eaLnBrk="1" hangingPunct="1"/>
            <a:r>
              <a:rPr lang="ru-RU" sz="2400" dirty="0" smtClean="0"/>
              <a:t>или помидор</a:t>
            </a:r>
          </a:p>
        </p:txBody>
      </p:sp>
      <p:pic>
        <p:nvPicPr>
          <p:cNvPr id="15363" name="Содержимое 3" descr="1213968468_tomato1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07504" y="1196975"/>
            <a:ext cx="3600400" cy="5256361"/>
          </a:xfrm>
        </p:spPr>
      </p:pic>
      <p:pic>
        <p:nvPicPr>
          <p:cNvPr id="15364" name="Рисунок 4" descr="708_kusty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707904" y="1124744"/>
            <a:ext cx="5328592" cy="5283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pPr eaLnBrk="1" hangingPunct="1"/>
            <a:r>
              <a:rPr lang="ru-RU" sz="2400" smtClean="0"/>
              <a:t>Место, где растут овощи, называется огород.</a:t>
            </a:r>
          </a:p>
        </p:txBody>
      </p:sp>
      <p:pic>
        <p:nvPicPr>
          <p:cNvPr id="16387" name="Рисунок 5" descr="6a00d8341c2c6953ef010534a969f4970b-800wi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851920" y="1412776"/>
            <a:ext cx="5076825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Содержимое 7" descr="0_5db99_e327777e_XL.jp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179512" y="1412776"/>
            <a:ext cx="3599631" cy="503984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1143000"/>
          </a:xfrm>
        </p:spPr>
        <p:txBody>
          <a:bodyPr/>
          <a:lstStyle/>
          <a:p>
            <a:pPr eaLnBrk="1" hangingPunct="1"/>
            <a:r>
              <a:rPr lang="ru-RU" sz="2400" dirty="0" smtClean="0"/>
              <a:t>Как вы поняли, отличить овощ от фрукта довольно легко: фрукты растут высоко (на деревьях), а овощи низко – в земле или на кустиках.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68313" y="1412875"/>
          <a:ext cx="8229600" cy="46455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14800"/>
                <a:gridCol w="4114800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ФРУКТ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ОВОЩ</a:t>
                      </a:r>
                      <a:endParaRPr lang="ru-RU" dirty="0"/>
                    </a:p>
                  </a:txBody>
                  <a:tcPr/>
                </a:tc>
              </a:tr>
              <a:tr h="42135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7416" name="Picture 6" descr="http://img12.nnm.ru/c/6/6/3/7/1350e759ff85054b3bdd4edfd1f.jpg"/>
          <p:cNvPicPr>
            <a:picLocks noChangeAspect="1" noChangeArrowheads="1"/>
          </p:cNvPicPr>
          <p:nvPr/>
        </p:nvPicPr>
        <p:blipFill>
          <a:blip r:embed="rId2" cstate="print"/>
          <a:srcRect l="11812" r="11407"/>
          <a:stretch>
            <a:fillRect/>
          </a:stretch>
        </p:blipFill>
        <p:spPr bwMode="auto">
          <a:xfrm>
            <a:off x="179512" y="1844675"/>
            <a:ext cx="4248026" cy="4752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Содержимое 4" descr="15.jpg"/>
          <p:cNvPicPr>
            <a:picLocks noChangeAspect="1"/>
          </p:cNvPicPr>
          <p:nvPr/>
        </p:nvPicPr>
        <p:blipFill>
          <a:blip r:embed="rId3" cstate="print"/>
          <a:srcRect r="46655" b="8026"/>
          <a:stretch>
            <a:fillRect/>
          </a:stretch>
        </p:blipFill>
        <p:spPr bwMode="auto">
          <a:xfrm>
            <a:off x="4572000" y="1844675"/>
            <a:ext cx="4392488" cy="4752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356</TotalTime>
  <Words>86</Words>
  <Application>Microsoft Office PowerPoint</Application>
  <PresentationFormat>Экран (4:3)</PresentationFormat>
  <Paragraphs>10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А это – овощи!</vt:lpstr>
      <vt:lpstr>Овощи могут расти прямо в земле, как, например, морковь...</vt:lpstr>
      <vt:lpstr>или лук.</vt:lpstr>
      <vt:lpstr>Некоторые овощи растут над землей, например, как белокочанная капуста.</vt:lpstr>
      <vt:lpstr>Многие овощи растут на небольших кустиках, например, как огурец…</vt:lpstr>
      <vt:lpstr>или помидор</vt:lpstr>
      <vt:lpstr>Место, где растут овощи, называется огород.</vt:lpstr>
      <vt:lpstr>Как вы поняли, отличить овощ от фрукта довольно легко: фрукты растут высоко (на деревьях), а овощи низко – в земле или на кустиках.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Фрукты и овощи</dc:title>
  <dc:creator>АИА</dc:creator>
  <cp:lastModifiedBy>Admin</cp:lastModifiedBy>
  <cp:revision>17</cp:revision>
  <dcterms:created xsi:type="dcterms:W3CDTF">2012-02-11T19:38:48Z</dcterms:created>
  <dcterms:modified xsi:type="dcterms:W3CDTF">2014-09-29T18:38:53Z</dcterms:modified>
</cp:coreProperties>
</file>