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E5CB-3D75-40AC-8437-C038D9C0D77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2691-1879-46D1-973D-924A0FF70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7620-C2E9-443F-98DE-EE4FA02C54B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FCF6-6443-45EC-A8AF-BCBB3A203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8238-E1FA-4743-B452-7FE4648E343C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219D-E712-4537-9B71-34AEA0200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FE35-485F-48DA-814E-158508EE88F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07B3-BC17-471B-932A-69D3490FD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A9EF-B0EA-4750-A332-C8F37E71AB9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8A33-A9F2-4A74-8111-795073301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88E4-2D1D-4AD0-B7C0-D44F94D7270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A821-0F85-4160-B768-F7DFD8FF0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B83E-E526-4D16-A4BE-EA134204BC6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A89E-27E3-4ED3-B430-FE2D45CAC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E3-085B-417F-B9B8-4ECE745CC3B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50D7-787F-4C6C-961F-62410D242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1F0A-B392-43CD-A4C1-1B1DA82116B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7965-44B1-4714-9667-0DB523F99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9710-770E-4321-A864-2424890D737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19EF-5C16-4AA5-9868-B752FDB40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D9F9-9561-42FA-AF38-6028E1F79613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4926-9B07-42B1-89D5-CC2B3797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5A312-8AC9-44E0-B329-925641859CC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CE7-9241-420C-B093-FFB253DC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188641"/>
            <a:ext cx="7772400" cy="1872208"/>
          </a:xfrm>
        </p:spPr>
        <p:txBody>
          <a:bodyPr/>
          <a:lstStyle/>
          <a:p>
            <a:pPr eaLnBrk="1" hangingPunct="1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ru-RU" sz="6600" dirty="0" smtClean="0"/>
              <a:t>Фрукты и овощи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353425" cy="1584177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Андреева Инна Александровна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2013</a:t>
            </a:r>
            <a:r>
              <a:rPr lang="ru-RU" sz="2000" dirty="0" smtClean="0">
                <a:solidFill>
                  <a:schemeClr val="tx1"/>
                </a:solidFill>
              </a:rPr>
              <a:t>год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Посмотрите какая аппетитная корзинка. В ней лежит много фруктов – яблоки, груши, виноград, бананы. Фрукты очень вкусные и полезные.</a:t>
            </a:r>
            <a:endParaRPr lang="ru-RU" sz="2400" dirty="0"/>
          </a:p>
        </p:txBody>
      </p:sp>
      <p:pic>
        <p:nvPicPr>
          <p:cNvPr id="3075" name="Содержимое 3" descr="43e2d3108004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412875"/>
            <a:ext cx="5262562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А здесь корзинка с овощами – помидорами, перцами, морковью, баклажанами. Овощи тоже очень полезны для детей. </a:t>
            </a:r>
            <a:endParaRPr lang="ru-RU" sz="2400" dirty="0"/>
          </a:p>
        </p:txBody>
      </p:sp>
      <p:pic>
        <p:nvPicPr>
          <p:cNvPr id="4099" name="Содержимое 3" descr="1458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3608" y="1412875"/>
            <a:ext cx="7265367" cy="507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Как же отличить фрукт от овоща? Давайте разберемся!</a:t>
            </a:r>
          </a:p>
        </p:txBody>
      </p:sp>
      <p:pic>
        <p:nvPicPr>
          <p:cNvPr id="5123" name="Содержимое 3" descr="1458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909912"/>
            <a:ext cx="4572000" cy="3967360"/>
          </a:xfrm>
        </p:spPr>
      </p:pic>
      <p:pic>
        <p:nvPicPr>
          <p:cNvPr id="5124" name="Рисунок 4" descr="43e2d3108004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564905"/>
            <a:ext cx="3663702" cy="327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Фрукты растут на деревьях, например, как эти яблоки.</a:t>
            </a:r>
          </a:p>
        </p:txBody>
      </p:sp>
      <p:pic>
        <p:nvPicPr>
          <p:cNvPr id="6148" name="Содержимое 6" descr="Tue-Nov-08-09-10-55_93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6413" y="1484784"/>
            <a:ext cx="5846067" cy="5112568"/>
          </a:xfrm>
        </p:spPr>
      </p:pic>
      <p:pic>
        <p:nvPicPr>
          <p:cNvPr id="5" name="Рисунок 7" descr="imag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484784"/>
            <a:ext cx="2915816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Некоторые фрукты растут на высоких кустах, например, как этот виноград.</a:t>
            </a:r>
          </a:p>
        </p:txBody>
      </p:sp>
      <p:pic>
        <p:nvPicPr>
          <p:cNvPr id="7171" name="Содержимое 3" descr="4e4660cca5a3a8b9a34bfecd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484784"/>
            <a:ext cx="4321175" cy="5184575"/>
          </a:xfrm>
        </p:spPr>
      </p:pic>
      <p:pic>
        <p:nvPicPr>
          <p:cNvPr id="7172" name="Рисунок 4" descr="0_6096f_bf0abf92_X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348880"/>
            <a:ext cx="41764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2400" smtClean="0"/>
              <a:t>Груша, яблоко, персик, виноград, лимон, слива, банан – это все фрукты.</a:t>
            </a:r>
          </a:p>
        </p:txBody>
      </p:sp>
      <p:pic>
        <p:nvPicPr>
          <p:cNvPr id="8195" name="Содержимое 3" descr="2b59b7aded6efe2ff6429feffb37f654_ful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1484784"/>
            <a:ext cx="2232248" cy="2721775"/>
          </a:xfrm>
        </p:spPr>
      </p:pic>
      <p:pic>
        <p:nvPicPr>
          <p:cNvPr id="8196" name="Содержимое 3" descr="768lemo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1" y="1124744"/>
            <a:ext cx="2376264" cy="229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Содержимое 3" descr="1280575500_sliva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2420888"/>
            <a:ext cx="25003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Содержимое 3" descr="banana%202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087716">
            <a:off x="6659223" y="3397815"/>
            <a:ext cx="19431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Содержимое 4" descr="seftali_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4437112"/>
            <a:ext cx="1917494" cy="18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Содержимое 3" descr="0000471P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71800" y="5013176"/>
            <a:ext cx="352839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Содержимое 3" descr="goldendelicious300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95736" y="1102202"/>
            <a:ext cx="1604516" cy="218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Место, где выращивают фрукты, называют сад.</a:t>
            </a:r>
          </a:p>
        </p:txBody>
      </p:sp>
      <p:pic>
        <p:nvPicPr>
          <p:cNvPr id="9219" name="Содержимое 3" descr="1249744806_rryossrrrye-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1196752"/>
            <a:ext cx="7416824" cy="5256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356</TotalTime>
  <Words>115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Фрукты и овощи</vt:lpstr>
      <vt:lpstr>Посмотрите какая аппетитная корзинка. В ней лежит много фруктов – яблоки, груши, виноград, бананы. Фрукты очень вкусные и полезные.</vt:lpstr>
      <vt:lpstr>А здесь корзинка с овощами – помидорами, перцами, морковью, баклажанами. Овощи тоже очень полезны для детей. </vt:lpstr>
      <vt:lpstr>Как же отличить фрукт от овоща? Давайте разберемся!</vt:lpstr>
      <vt:lpstr>Фрукты растут на деревьях, например, как эти яблоки.</vt:lpstr>
      <vt:lpstr>Некоторые фрукты растут на высоких кустах, например, как этот виноград.</vt:lpstr>
      <vt:lpstr>Груша, яблоко, персик, виноград, лимон, слива, банан – это все фрукты.</vt:lpstr>
      <vt:lpstr>Место, где выращивают фрукты, называют сад.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овощи</dc:title>
  <dc:creator>АИА</dc:creator>
  <cp:lastModifiedBy>Admin</cp:lastModifiedBy>
  <cp:revision>19</cp:revision>
  <dcterms:created xsi:type="dcterms:W3CDTF">2012-02-11T19:38:48Z</dcterms:created>
  <dcterms:modified xsi:type="dcterms:W3CDTF">2014-09-29T18:44:26Z</dcterms:modified>
</cp:coreProperties>
</file>