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6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5.xml"/><Relationship Id="rId3" Type="http://schemas.openxmlformats.org/officeDocument/2006/relationships/image" Target="../media/image3.jpeg"/><Relationship Id="rId7" Type="http://schemas.openxmlformats.org/officeDocument/2006/relationships/slide" Target="slide23.xml"/><Relationship Id="rId12" Type="http://schemas.openxmlformats.org/officeDocument/2006/relationships/slide" Target="slide29.xml"/><Relationship Id="rId17" Type="http://schemas.openxmlformats.org/officeDocument/2006/relationships/slide" Target="slide33.xml"/><Relationship Id="rId2" Type="http://schemas.openxmlformats.org/officeDocument/2006/relationships/notesSlide" Target="../notesSlides/notesSlide18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8.xml"/><Relationship Id="rId5" Type="http://schemas.openxmlformats.org/officeDocument/2006/relationships/slide" Target="slide25.xml"/><Relationship Id="rId15" Type="http://schemas.openxmlformats.org/officeDocument/2006/relationships/slide" Target="slide32.xml"/><Relationship Id="rId10" Type="http://schemas.openxmlformats.org/officeDocument/2006/relationships/slide" Target="slide22.xml"/><Relationship Id="rId4" Type="http://schemas.openxmlformats.org/officeDocument/2006/relationships/slide" Target="slide26.xml"/><Relationship Id="rId9" Type="http://schemas.openxmlformats.org/officeDocument/2006/relationships/slide" Target="slide24.xml"/><Relationship Id="rId1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1.xml"/><Relationship Id="rId1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2.xml"/><Relationship Id="rId3" Type="http://schemas.openxmlformats.org/officeDocument/2006/relationships/image" Target="../media/image5.jpeg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49.xml"/><Relationship Id="rId2" Type="http://schemas.openxmlformats.org/officeDocument/2006/relationships/notesSlide" Target="../notesSlides/notesSlide35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41.xml"/><Relationship Id="rId15" Type="http://schemas.openxmlformats.org/officeDocument/2006/relationships/slide" Target="slide51.xml"/><Relationship Id="rId10" Type="http://schemas.openxmlformats.org/officeDocument/2006/relationships/slide" Target="slide44.xml"/><Relationship Id="rId4" Type="http://schemas.openxmlformats.org/officeDocument/2006/relationships/slide" Target="slide43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86050" y="2214554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0"/>
            <a:ext cx="79009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Родная природа, природа моя!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428628"/>
          </a:xfrm>
          <a:prstGeom prst="actionButtonForwardNex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85786" y="928670"/>
            <a:ext cx="2071702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 растениях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857620" y="928670"/>
            <a:ext cx="1857388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 животных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6643734" y="928670"/>
            <a:ext cx="2000232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 явлениях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92867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92867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92867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14678" y="92867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915399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00760" y="91539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2214554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вопросы темы исчерпаны или  Вы выбираете данную тему, щёлкните по прямоугольнику</a:t>
            </a:r>
            <a:endParaRPr lang="ru-RU" dirty="0"/>
          </a:p>
        </p:txBody>
      </p:sp>
      <p:sp>
        <p:nvSpPr>
          <p:cNvPr id="26" name="Управляющая кнопка: домой 25">
            <a:hlinkClick r:id="" action="ppaction://noaction" highlightClick="1"/>
          </p:cNvPr>
          <p:cNvSpPr/>
          <p:nvPr/>
        </p:nvSpPr>
        <p:spPr>
          <a:xfrm>
            <a:off x="3143240" y="6072206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00496" y="62150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Возврат к барабану по данной теме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1003" y="4552815"/>
            <a:ext cx="2319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Материал подготовлен учителем химии и биологии </a:t>
            </a:r>
            <a:r>
              <a:rPr lang="ru-RU" b="1" dirty="0">
                <a:solidFill>
                  <a:srgbClr val="C00000"/>
                </a:solidFill>
              </a:rPr>
              <a:t>школы-интерната №</a:t>
            </a:r>
            <a:r>
              <a:rPr lang="ru-RU" b="1">
                <a:solidFill>
                  <a:srgbClr val="C00000"/>
                </a:solidFill>
              </a:rPr>
              <a:t>2 </a:t>
            </a:r>
            <a:endParaRPr lang="ru-RU" b="1" smtClean="0">
              <a:solidFill>
                <a:srgbClr val="C00000"/>
              </a:solidFill>
            </a:endParaRPr>
          </a:p>
          <a:p>
            <a:r>
              <a:rPr lang="ru-RU" b="1" smtClean="0">
                <a:solidFill>
                  <a:srgbClr val="C00000"/>
                </a:solidFill>
              </a:rPr>
              <a:t>ОАО </a:t>
            </a:r>
            <a:r>
              <a:rPr lang="ru-RU" b="1" dirty="0">
                <a:solidFill>
                  <a:srgbClr val="C00000"/>
                </a:solidFill>
              </a:rPr>
              <a:t>«РЖД»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Дьяковой Л.В.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Золотое решето </a:t>
            </a:r>
            <a:br>
              <a:rPr lang="ru-RU" sz="3200" b="1" dirty="0" smtClean="0"/>
            </a:br>
            <a:r>
              <a:rPr lang="ru-RU" sz="3200" b="1" dirty="0" smtClean="0"/>
              <a:t>Черных домиков полно.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ПОДСОЛНУХ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Весь из золота отлит, </a:t>
            </a:r>
            <a:br>
              <a:rPr lang="ru-RU" sz="3200" b="1" dirty="0" smtClean="0"/>
            </a:br>
            <a:r>
              <a:rPr lang="ru-RU" sz="3200" b="1" dirty="0" smtClean="0"/>
              <a:t>На соломинке стоит.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КОЛОС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Весной вырастают, </a:t>
            </a:r>
            <a:br>
              <a:rPr lang="ru-RU" sz="3200" b="1" dirty="0" smtClean="0"/>
            </a:br>
            <a:r>
              <a:rPr lang="ru-RU" sz="3200" b="1" dirty="0" smtClean="0"/>
              <a:t>А осенью опадают.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ЛИСТЬЯ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Ствол белеет, </a:t>
            </a:r>
            <a:br>
              <a:rPr lang="ru-RU" sz="3200" b="1" dirty="0" smtClean="0"/>
            </a:br>
            <a:r>
              <a:rPr lang="ru-RU" sz="3200" b="1" dirty="0" smtClean="0"/>
              <a:t>Шапочка зеленеет. </a:t>
            </a:r>
            <a:br>
              <a:rPr lang="ru-RU" sz="3200" b="1" dirty="0" smtClean="0"/>
            </a:br>
            <a:r>
              <a:rPr lang="ru-RU" sz="3200" b="1" dirty="0" smtClean="0"/>
              <a:t>Стоит в белой одежке, </a:t>
            </a:r>
            <a:br>
              <a:rPr lang="ru-RU" sz="3200" b="1" dirty="0" smtClean="0"/>
            </a:br>
            <a:r>
              <a:rPr lang="ru-RU" sz="3200" b="1" dirty="0" smtClean="0"/>
              <a:t>Свесив сережки.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БЕРЕЗА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Никто её не пугает, </a:t>
            </a:r>
            <a:br>
              <a:rPr lang="ru-RU" sz="3200" b="1" dirty="0" smtClean="0"/>
            </a:br>
            <a:r>
              <a:rPr lang="ru-RU" sz="3200" b="1" dirty="0" smtClean="0"/>
              <a:t>А она вся дрожит.</a:t>
            </a:r>
          </a:p>
          <a:p>
            <a:endParaRPr lang="ru-RU" sz="3200" b="1" dirty="0" smtClean="0"/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ОСИНА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Кудри в речку опустила </a:t>
            </a:r>
            <a:br>
              <a:rPr lang="ru-RU" sz="3200" b="1" dirty="0" smtClean="0"/>
            </a:br>
            <a:r>
              <a:rPr lang="ru-RU" sz="3200" b="1" dirty="0" smtClean="0"/>
              <a:t>И о чем-то загрустила.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ИВА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это за девица? - </a:t>
            </a:r>
            <a:br>
              <a:rPr lang="ru-RU" sz="3200" b="1" dirty="0" smtClean="0"/>
            </a:br>
            <a:r>
              <a:rPr lang="ru-RU" sz="3200" b="1" dirty="0" smtClean="0"/>
              <a:t>Не швея, не мастерица, </a:t>
            </a:r>
            <a:br>
              <a:rPr lang="ru-RU" sz="3200" b="1" dirty="0" smtClean="0"/>
            </a:br>
            <a:r>
              <a:rPr lang="ru-RU" sz="3200" b="1" dirty="0" smtClean="0"/>
              <a:t>Ничего себе не шьет, </a:t>
            </a:r>
            <a:br>
              <a:rPr lang="ru-RU" sz="3200" b="1" dirty="0" smtClean="0"/>
            </a:br>
            <a:r>
              <a:rPr lang="ru-RU" sz="3200" b="1" dirty="0" smtClean="0"/>
              <a:t>А в иголках круглый год.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ЕЛЬ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Наши поросятки выросли на грядке </a:t>
            </a:r>
            <a:br>
              <a:rPr lang="ru-RU" sz="3200" b="1" dirty="0" smtClean="0"/>
            </a:br>
            <a:r>
              <a:rPr lang="ru-RU" sz="3200" b="1" dirty="0" smtClean="0"/>
              <a:t>К солнышку бочком, </a:t>
            </a:r>
            <a:br>
              <a:rPr lang="ru-RU" sz="3200" b="1" dirty="0" smtClean="0"/>
            </a:br>
            <a:r>
              <a:rPr lang="ru-RU" sz="3200" b="1" dirty="0" smtClean="0"/>
              <a:t>Хвостики крючком. </a:t>
            </a:r>
            <a:br>
              <a:rPr lang="ru-RU" sz="3200" b="1" dirty="0" smtClean="0"/>
            </a:br>
            <a:r>
              <a:rPr lang="ru-RU" sz="3200" b="1" dirty="0" smtClean="0"/>
              <a:t>Наши поросятки </a:t>
            </a:r>
            <a:br>
              <a:rPr lang="ru-RU" sz="3200" b="1" dirty="0" smtClean="0"/>
            </a:br>
            <a:r>
              <a:rPr lang="ru-RU" sz="3200" b="1" dirty="0" smtClean="0"/>
              <a:t>Играют с нами в прятки.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КАБАЧКИ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572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Круглая, да не лук, </a:t>
            </a:r>
            <a:br>
              <a:rPr lang="ru-RU" sz="3200" b="1" dirty="0" smtClean="0"/>
            </a:br>
            <a:r>
              <a:rPr lang="ru-RU" sz="3200" b="1" dirty="0" smtClean="0"/>
              <a:t>Желтая, да не масло, </a:t>
            </a:r>
            <a:br>
              <a:rPr lang="ru-RU" sz="3200" b="1" dirty="0" smtClean="0"/>
            </a:br>
            <a:r>
              <a:rPr lang="ru-RU" sz="3200" b="1" dirty="0" smtClean="0"/>
              <a:t>Сладкая, да не сахар, </a:t>
            </a:r>
            <a:br>
              <a:rPr lang="ru-RU" sz="3200" b="1" dirty="0" smtClean="0"/>
            </a:br>
            <a:r>
              <a:rPr lang="ru-RU" sz="3200" b="1" dirty="0" smtClean="0"/>
              <a:t>С хвостом, да не мышь.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/>
              <a:t>РЕПА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1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7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5" name="Управляющая кнопка: настраиваемая 104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1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2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3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4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5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6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7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8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9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7" name="Управляющая кнопка: настраиваемая 106">
            <a:hlinkClick r:id="" action="ppaction://hlinkshowjump?jump=firstslide" highlightClick="1"/>
          </p:cNvPr>
          <p:cNvSpPr/>
          <p:nvPr/>
        </p:nvSpPr>
        <p:spPr>
          <a:xfrm>
            <a:off x="7286612" y="135729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воин, а со шпорами, не караульщик, а кричит.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ПЕТУХ</a:t>
            </a:r>
            <a:endParaRPr lang="ru-RU" sz="2800" b="1" dirty="0"/>
          </a:p>
        </p:txBody>
      </p:sp>
      <p:sp>
        <p:nvSpPr>
          <p:cNvPr id="14" name="Управляющая кнопка: настраиваемая 13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Сер, да не волк, длинноух, да не заяц,</a:t>
            </a:r>
            <a:br>
              <a:rPr lang="ru-RU" sz="3200" b="1" dirty="0" smtClean="0"/>
            </a:br>
            <a:r>
              <a:rPr lang="ru-RU" sz="3200" b="1" dirty="0" smtClean="0"/>
              <a:t>С копытами, да не лошадь.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ОСЕЛ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Белый на белом</a:t>
            </a:r>
            <a:br>
              <a:rPr lang="ru-RU" sz="3200" b="1" dirty="0" smtClean="0"/>
            </a:br>
            <a:r>
              <a:rPr lang="ru-RU" sz="3200" b="1" dirty="0" smtClean="0"/>
              <a:t>Напис</a:t>
            </a:r>
            <a:r>
              <a:rPr lang="ru-RU" sz="3200" b="1" i="1" dirty="0" smtClean="0"/>
              <a:t>а</a:t>
            </a:r>
            <a:r>
              <a:rPr lang="ru-RU" sz="3200" b="1" dirty="0" smtClean="0"/>
              <a:t>л, где бегал,</a:t>
            </a:r>
            <a:br>
              <a:rPr lang="ru-RU" sz="3200" b="1" dirty="0" smtClean="0"/>
            </a:br>
            <a:r>
              <a:rPr lang="ru-RU" sz="3200" b="1" dirty="0" smtClean="0"/>
              <a:t>Рыжая прочтет - белого найдет.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ЗАЯЦ И ЛИСА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7715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 зверь, ни птица, в носу спица;</a:t>
            </a:r>
            <a:br>
              <a:rPr lang="ru-RU" sz="3200" b="1" dirty="0" smtClean="0"/>
            </a:br>
            <a:r>
              <a:rPr lang="ru-RU" sz="3200" b="1" dirty="0" smtClean="0"/>
              <a:t>Собой тонка, голосом звонка;</a:t>
            </a:r>
            <a:br>
              <a:rPr lang="ru-RU" sz="3200" b="1" dirty="0" smtClean="0"/>
            </a:br>
            <a:r>
              <a:rPr lang="ru-RU" sz="3200" b="1" dirty="0" smtClean="0"/>
              <a:t>Орды от нее стонут, знатные дрожат;</a:t>
            </a:r>
            <a:br>
              <a:rPr lang="ru-RU" sz="3200" b="1" dirty="0" smtClean="0"/>
            </a:br>
            <a:r>
              <a:rPr lang="ru-RU" sz="3200" b="1" dirty="0" smtClean="0"/>
              <a:t>Кто ее убьет, тот кровь свою прольет.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КОМАР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Хвостом виляет,</a:t>
            </a:r>
            <a:br>
              <a:rPr lang="ru-RU" sz="3200" b="1" dirty="0" smtClean="0"/>
            </a:br>
            <a:r>
              <a:rPr lang="ru-RU" sz="3200" b="1" dirty="0" smtClean="0"/>
              <a:t>Зубаста, а не лает.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ЩУКА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потолке,</a:t>
            </a:r>
            <a:br>
              <a:rPr lang="ru-RU" sz="3200" b="1" dirty="0" smtClean="0"/>
            </a:br>
            <a:r>
              <a:rPr lang="ru-RU" sz="3200" b="1" dirty="0" smtClean="0"/>
              <a:t>В уголке,</a:t>
            </a:r>
            <a:br>
              <a:rPr lang="ru-RU" sz="3200" b="1" dirty="0" smtClean="0"/>
            </a:br>
            <a:r>
              <a:rPr lang="ru-RU" sz="3200" b="1" dirty="0" smtClean="0"/>
              <a:t>Висит сито,</a:t>
            </a:r>
            <a:br>
              <a:rPr lang="ru-RU" sz="3200" b="1" dirty="0" smtClean="0"/>
            </a:br>
            <a:r>
              <a:rPr lang="ru-RU" sz="3200" b="1" dirty="0" smtClean="0"/>
              <a:t>Не руками свито.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ПАУТИНА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Днем спит, ночью летает и прохожих пугает.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Явился в желтой шубке: </a:t>
            </a:r>
            <a:br>
              <a:rPr lang="ru-RU" sz="3200" b="1" dirty="0" smtClean="0"/>
            </a:br>
            <a:r>
              <a:rPr lang="ru-RU" sz="3200" b="1" dirty="0" smtClean="0"/>
              <a:t>- Прощайте, две скорлупки!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ЦЫПЛЕНОК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Каким гребешком никто не причесывается?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ПЕТУШИНЫМ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Красные лапки, </a:t>
            </a:r>
          </a:p>
          <a:p>
            <a:r>
              <a:rPr lang="ru-RU" sz="3200" b="1" dirty="0" smtClean="0"/>
              <a:t>длинная шея, </a:t>
            </a:r>
          </a:p>
          <a:p>
            <a:r>
              <a:rPr lang="ru-RU" sz="3200" b="1" dirty="0" smtClean="0"/>
              <a:t>щиплет за пятки, </a:t>
            </a:r>
          </a:p>
          <a:p>
            <a:r>
              <a:rPr lang="ru-RU" sz="3200" b="1" dirty="0" smtClean="0"/>
              <a:t>беги без оглядки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ГУСЬ</a:t>
            </a:r>
            <a:endParaRPr lang="ru-RU" sz="2800" b="1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48577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Растет в траве Алёнка </a:t>
            </a:r>
            <a:br>
              <a:rPr lang="ru-RU" sz="3200" b="1" dirty="0" smtClean="0"/>
            </a:br>
            <a:r>
              <a:rPr lang="ru-RU" sz="3200" b="1" dirty="0" smtClean="0"/>
              <a:t>В красивой рубашонке. </a:t>
            </a:r>
            <a:br>
              <a:rPr lang="ru-RU" sz="3200" b="1" dirty="0" smtClean="0"/>
            </a:br>
            <a:r>
              <a:rPr lang="ru-RU" sz="3200" b="1" dirty="0" smtClean="0"/>
              <a:t>Кто ни пройдет, </a:t>
            </a:r>
            <a:br>
              <a:rPr lang="ru-RU" sz="3200" b="1" dirty="0" smtClean="0"/>
            </a:br>
            <a:r>
              <a:rPr lang="ru-RU" sz="3200" b="1" dirty="0" smtClean="0"/>
              <a:t>Всяк поклон отдает, </a:t>
            </a:r>
            <a:br>
              <a:rPr lang="ru-RU" sz="3200" b="1" dirty="0" smtClean="0"/>
            </a:br>
            <a:r>
              <a:rPr lang="ru-RU" sz="3200" b="1" dirty="0" smtClean="0"/>
              <a:t>И в рот ее кладет.</a:t>
            </a:r>
          </a:p>
          <a:p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ЗЕМЛЯНИКА</a:t>
            </a:r>
            <a:endParaRPr 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Стоит копна </a:t>
            </a:r>
          </a:p>
          <a:p>
            <a:r>
              <a:rPr lang="ru-RU" sz="3200" b="1" dirty="0" smtClean="0"/>
              <a:t>посреди двора, </a:t>
            </a:r>
          </a:p>
          <a:p>
            <a:r>
              <a:rPr lang="ru-RU" sz="3200" b="1" dirty="0" smtClean="0"/>
              <a:t>спереди - вилы, </a:t>
            </a:r>
          </a:p>
          <a:p>
            <a:r>
              <a:rPr lang="ru-RU" sz="3200" b="1" dirty="0" smtClean="0"/>
              <a:t>сзади - метла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КОРОВА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929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Под полом-полом шевелит хвостом, </a:t>
            </a:r>
          </a:p>
          <a:p>
            <a:r>
              <a:rPr lang="ru-RU" sz="3200" b="1" dirty="0" smtClean="0"/>
              <a:t>в щели глядится, </a:t>
            </a:r>
          </a:p>
          <a:p>
            <a:r>
              <a:rPr lang="ru-RU" sz="3200" b="1" dirty="0" smtClean="0"/>
              <a:t>вылезти боится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МЫШЬ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Четыре </a:t>
            </a:r>
            <a:r>
              <a:rPr lang="ru-RU" sz="3200" b="1" dirty="0" err="1" smtClean="0"/>
              <a:t>четырки</a:t>
            </a:r>
            <a:r>
              <a:rPr lang="ru-RU" sz="3200" b="1" dirty="0" smtClean="0"/>
              <a:t>, </a:t>
            </a:r>
          </a:p>
          <a:p>
            <a:r>
              <a:rPr lang="ru-RU" sz="3200" b="1" dirty="0" smtClean="0"/>
              <a:t>две </a:t>
            </a:r>
            <a:r>
              <a:rPr lang="ru-RU" sz="3200" b="1" dirty="0" err="1" smtClean="0"/>
              <a:t>растопырки</a:t>
            </a:r>
            <a:r>
              <a:rPr lang="ru-RU" sz="3200" b="1" dirty="0" smtClean="0"/>
              <a:t>, седьмой - вертун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КОРОВА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Пятак есть,</a:t>
            </a:r>
          </a:p>
          <a:p>
            <a:r>
              <a:rPr lang="ru-RU" sz="3200" b="1" dirty="0" smtClean="0"/>
              <a:t>а ничего не купит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СВИНЬЯ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 бородой, а не старик, </a:t>
            </a:r>
          </a:p>
          <a:p>
            <a:r>
              <a:rPr lang="ru-RU" sz="3200" b="1" dirty="0" smtClean="0"/>
              <a:t>с рогами, а не бык, </a:t>
            </a:r>
          </a:p>
          <a:p>
            <a:r>
              <a:rPr lang="ru-RU" sz="3200" b="1" dirty="0" smtClean="0"/>
              <a:t>доят, а не корова, </a:t>
            </a:r>
          </a:p>
          <a:p>
            <a:r>
              <a:rPr lang="ru-RU" sz="3200" b="1" dirty="0" smtClean="0"/>
              <a:t>лыки дерет, </a:t>
            </a:r>
          </a:p>
          <a:p>
            <a:r>
              <a:rPr lang="ru-RU" sz="3200" b="1" dirty="0" smtClean="0"/>
              <a:t>лаптей не плетет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КОЗА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Чернокрылый,</a:t>
            </a:r>
            <a:br>
              <a:rPr lang="ru-RU" sz="3200" b="1" dirty="0" smtClean="0"/>
            </a:br>
            <a:r>
              <a:rPr lang="ru-RU" sz="3200" b="1" dirty="0" smtClean="0"/>
              <a:t>Красногрудый</a:t>
            </a:r>
            <a:br>
              <a:rPr lang="ru-RU" sz="3200" b="1" dirty="0" smtClean="0"/>
            </a:br>
            <a:r>
              <a:rPr lang="ru-RU" sz="3200" b="1" dirty="0" smtClean="0"/>
              <a:t>И зимой найдёт приют:</a:t>
            </a:r>
            <a:br>
              <a:rPr lang="ru-RU" sz="3200" b="1" dirty="0" smtClean="0"/>
            </a:br>
            <a:r>
              <a:rPr lang="ru-RU" sz="3200" b="1" dirty="0" smtClean="0"/>
              <a:t>Не боится он простуды</a:t>
            </a:r>
            <a:br>
              <a:rPr lang="ru-RU" sz="3200" b="1" dirty="0" smtClean="0"/>
            </a:br>
            <a:r>
              <a:rPr lang="ru-RU" sz="3200" b="1" dirty="0" smtClean="0"/>
              <a:t>- С первым снегом</a:t>
            </a:r>
            <a:br>
              <a:rPr lang="ru-RU" sz="3200" b="1" dirty="0" smtClean="0"/>
            </a:br>
            <a:r>
              <a:rPr lang="ru-RU" sz="3200" b="1" dirty="0" smtClean="0"/>
              <a:t>Тут как тут!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СНЕГИРЬ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4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5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6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7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3" name="Управляющая кнопка: настраиваемая 102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Вот по небу мчится конь —</a:t>
            </a:r>
            <a:br>
              <a:rPr lang="ru-RU" sz="3200" b="1" dirty="0" smtClean="0"/>
            </a:br>
            <a:r>
              <a:rPr lang="ru-RU" sz="3200" b="1" dirty="0" smtClean="0"/>
              <a:t>Из-под ног летит огонь,</a:t>
            </a:r>
            <a:br>
              <a:rPr lang="ru-RU" sz="3200" b="1" dirty="0" smtClean="0"/>
            </a:br>
            <a:r>
              <a:rPr lang="ru-RU" sz="3200" b="1" dirty="0" smtClean="0"/>
              <a:t>Конь копытом бьёт могучим</a:t>
            </a:r>
            <a:br>
              <a:rPr lang="ru-RU" sz="3200" b="1" dirty="0" smtClean="0"/>
            </a:br>
            <a:r>
              <a:rPr lang="ru-RU" sz="3200" b="1" dirty="0" smtClean="0"/>
              <a:t>И раскалывает тучи.</a:t>
            </a:r>
            <a:br>
              <a:rPr lang="ru-RU" sz="3200" b="1" dirty="0" smtClean="0"/>
            </a:br>
            <a:r>
              <a:rPr lang="ru-RU" sz="3200" b="1" dirty="0" smtClean="0"/>
              <a:t>Так он тяжело бежит,</a:t>
            </a:r>
            <a:br>
              <a:rPr lang="ru-RU" sz="3200" b="1" dirty="0" smtClean="0"/>
            </a:br>
            <a:r>
              <a:rPr lang="ru-RU" sz="3200" b="1" dirty="0" smtClean="0"/>
              <a:t>Что внизу земля дрожит.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ГРОМ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715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 всегда со светом дружен,</a:t>
            </a:r>
            <a:br>
              <a:rPr lang="ru-RU" sz="3200" b="1" dirty="0" smtClean="0"/>
            </a:br>
            <a:r>
              <a:rPr lang="ru-RU" sz="3200" b="1" dirty="0" smtClean="0"/>
              <a:t>Если солнышко в окне,</a:t>
            </a:r>
            <a:br>
              <a:rPr lang="ru-RU" sz="3200" b="1" dirty="0" smtClean="0"/>
            </a:br>
            <a:r>
              <a:rPr lang="ru-RU" sz="3200" b="1" dirty="0" smtClean="0"/>
              <a:t>Я от зеркала, от лужи</a:t>
            </a:r>
            <a:br>
              <a:rPr lang="ru-RU" sz="3200" b="1" dirty="0" smtClean="0"/>
            </a:br>
            <a:r>
              <a:rPr lang="ru-RU" sz="3200" b="1" dirty="0" smtClean="0"/>
              <a:t>Пробегаю по стене.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СОЛНЕЧНЫЙ ЛУЧ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Ты упала мне под ноги,</a:t>
            </a:r>
            <a:br>
              <a:rPr lang="ru-RU" sz="3200" b="1" dirty="0" smtClean="0"/>
            </a:br>
            <a:r>
              <a:rPr lang="ru-RU" sz="3200" b="1" dirty="0" smtClean="0"/>
              <a:t>Растянулась по дороге.</a:t>
            </a:r>
            <a:br>
              <a:rPr lang="ru-RU" sz="3200" b="1" dirty="0" smtClean="0"/>
            </a:br>
            <a:r>
              <a:rPr lang="ru-RU" sz="3200" b="1" dirty="0" smtClean="0"/>
              <a:t>И нельзя тебя поднять,</a:t>
            </a:r>
            <a:br>
              <a:rPr lang="ru-RU" sz="3200" b="1" dirty="0" smtClean="0"/>
            </a:br>
            <a:r>
              <a:rPr lang="ru-RU" sz="3200" b="1" dirty="0" smtClean="0"/>
              <a:t>И нельзя тебя прогнать.</a:t>
            </a:r>
            <a:br>
              <a:rPr lang="ru-RU" sz="3200" b="1" dirty="0" smtClean="0"/>
            </a:br>
            <a:r>
              <a:rPr lang="ru-RU" sz="3200" b="1" dirty="0" smtClean="0"/>
              <a:t>На меня ты так похожа,</a:t>
            </a:r>
            <a:br>
              <a:rPr lang="ru-RU" sz="3200" b="1" dirty="0" smtClean="0"/>
            </a:br>
            <a:r>
              <a:rPr lang="ru-RU" sz="3200" b="1" dirty="0" smtClean="0"/>
              <a:t>Будто я шагаю лёжа.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/>
              <a:t>ТЕНЬ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42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Ах, не трогайте меня! </a:t>
            </a:r>
            <a:br>
              <a:rPr lang="ru-RU" sz="3200" b="1" dirty="0" smtClean="0"/>
            </a:br>
            <a:r>
              <a:rPr lang="ru-RU" sz="3200" b="1" dirty="0" smtClean="0"/>
              <a:t>Обожгу и без огня!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КРАПИВА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85926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Выше леса, выше гор</a:t>
            </a:r>
            <a:br>
              <a:rPr lang="ru-RU" sz="3200" b="1" dirty="0" smtClean="0"/>
            </a:br>
            <a:r>
              <a:rPr lang="ru-RU" sz="3200" b="1" dirty="0" smtClean="0"/>
              <a:t>Расстилается ковёр.</a:t>
            </a:r>
            <a:br>
              <a:rPr lang="ru-RU" sz="3200" b="1" dirty="0" smtClean="0"/>
            </a:br>
            <a:r>
              <a:rPr lang="ru-RU" sz="3200" b="1" dirty="0" smtClean="0"/>
              <a:t>он раскинут над тобой</a:t>
            </a:r>
            <a:br>
              <a:rPr lang="ru-RU" sz="3200" b="1" dirty="0" smtClean="0"/>
            </a:br>
            <a:r>
              <a:rPr lang="ru-RU" sz="3200" b="1" dirty="0" smtClean="0"/>
              <a:t>и надо мной,</a:t>
            </a:r>
            <a:br>
              <a:rPr lang="ru-RU" sz="3200" b="1" dirty="0" smtClean="0"/>
            </a:br>
            <a:r>
              <a:rPr lang="ru-RU" sz="3200" b="1" dirty="0" smtClean="0"/>
              <a:t>то он серый, то он синий,</a:t>
            </a:r>
            <a:br>
              <a:rPr lang="ru-RU" sz="3200" b="1" dirty="0" smtClean="0"/>
            </a:br>
            <a:r>
              <a:rPr lang="ru-RU" sz="3200" b="1" dirty="0" smtClean="0"/>
              <a:t>то он ярко-голубой.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НЕБО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61436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Дорогое ожерелье</a:t>
            </a:r>
            <a:br>
              <a:rPr lang="ru-RU" sz="3200" b="1" dirty="0" smtClean="0"/>
            </a:br>
            <a:r>
              <a:rPr lang="ru-RU" sz="3200" b="1" dirty="0" smtClean="0"/>
              <a:t>Засверкало на деревьях,</a:t>
            </a:r>
            <a:br>
              <a:rPr lang="ru-RU" sz="3200" b="1" dirty="0" smtClean="0"/>
            </a:br>
            <a:r>
              <a:rPr lang="ru-RU" sz="3200" b="1" dirty="0" smtClean="0"/>
              <a:t>Утром посмотреть пойдёшь —</a:t>
            </a:r>
            <a:br>
              <a:rPr lang="ru-RU" sz="3200" b="1" dirty="0" smtClean="0"/>
            </a:br>
            <a:r>
              <a:rPr lang="ru-RU" sz="3200" b="1" dirty="0" smtClean="0"/>
              <a:t>Ожерелья не найдёшь.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ЗВЕЗДЫ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Лежал, лежал,</a:t>
            </a:r>
            <a:br>
              <a:rPr lang="ru-RU" sz="3200" b="1" dirty="0" smtClean="0"/>
            </a:br>
            <a:r>
              <a:rPr lang="ru-RU" sz="3200" b="1" dirty="0" smtClean="0"/>
              <a:t>А весной в реку убежал.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СНЕГ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715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Все обходят это место:</a:t>
            </a:r>
            <a:br>
              <a:rPr lang="ru-RU" sz="3200" b="1" dirty="0" smtClean="0"/>
            </a:br>
            <a:r>
              <a:rPr lang="ru-RU" sz="3200" b="1" dirty="0" smtClean="0"/>
              <a:t>Здесь земля, как будто тесто.</a:t>
            </a:r>
            <a:br>
              <a:rPr lang="ru-RU" sz="3200" b="1" dirty="0" smtClean="0"/>
            </a:br>
            <a:r>
              <a:rPr lang="ru-RU" sz="3200" b="1" dirty="0" smtClean="0"/>
              <a:t>Здесь осока, кочки, мхи,</a:t>
            </a:r>
            <a:br>
              <a:rPr lang="ru-RU" sz="3200" b="1" dirty="0" smtClean="0"/>
            </a:br>
            <a:r>
              <a:rPr lang="ru-RU" sz="3200" b="1" dirty="0" smtClean="0"/>
              <a:t>Нет опоры для ноги.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БОЛОТО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5721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Он и летом, и зимой</a:t>
            </a:r>
            <a:br>
              <a:rPr lang="ru-RU" sz="3200" b="1" dirty="0" smtClean="0"/>
            </a:br>
            <a:r>
              <a:rPr lang="ru-RU" sz="3200" b="1" dirty="0" smtClean="0"/>
              <a:t>между небом и землёй.</a:t>
            </a:r>
            <a:br>
              <a:rPr lang="ru-RU" sz="3200" b="1" dirty="0" smtClean="0"/>
            </a:br>
            <a:r>
              <a:rPr lang="ru-RU" sz="3200" b="1" dirty="0" smtClean="0"/>
              <a:t>Хоть всю жизнь к нему иди —</a:t>
            </a:r>
            <a:br>
              <a:rPr lang="ru-RU" sz="3200" b="1" dirty="0" smtClean="0"/>
            </a:br>
            <a:r>
              <a:rPr lang="ru-RU" sz="3200" b="1" dirty="0" smtClean="0"/>
              <a:t>Он всё будет впереди.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ГОРИЗОНТ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429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за чудо-красота!</a:t>
            </a:r>
            <a:br>
              <a:rPr lang="ru-RU" sz="3200" b="1" dirty="0" smtClean="0"/>
            </a:br>
            <a:r>
              <a:rPr lang="ru-RU" sz="3200" b="1" dirty="0" smtClean="0"/>
              <a:t>Расписные ворота</a:t>
            </a:r>
            <a:br>
              <a:rPr lang="ru-RU" sz="3200" b="1" dirty="0" smtClean="0"/>
            </a:br>
            <a:r>
              <a:rPr lang="ru-RU" sz="3200" b="1" dirty="0" smtClean="0"/>
              <a:t>Появились на пути!..</a:t>
            </a:r>
            <a:br>
              <a:rPr lang="ru-RU" sz="3200" b="1" dirty="0" smtClean="0"/>
            </a:br>
            <a:r>
              <a:rPr lang="ru-RU" sz="3200" b="1" dirty="0" smtClean="0"/>
              <a:t>В них ни въехать, ни войти.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РАДУГА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Раскалённая стрела</a:t>
            </a:r>
            <a:br>
              <a:rPr lang="ru-RU" sz="3200" b="1" dirty="0" smtClean="0"/>
            </a:br>
            <a:r>
              <a:rPr lang="ru-RU" sz="3200" b="1" dirty="0" smtClean="0"/>
              <a:t>Дуб свалила у села.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МОЛНИЯ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5721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Без пути и без дороги</a:t>
            </a:r>
            <a:br>
              <a:rPr lang="ru-RU" sz="3200" b="1" dirty="0" smtClean="0"/>
            </a:br>
            <a:r>
              <a:rPr lang="ru-RU" sz="3200" b="1" dirty="0" smtClean="0"/>
              <a:t>Ходит самый длинноногий.</a:t>
            </a:r>
            <a:br>
              <a:rPr lang="ru-RU" sz="3200" b="1" dirty="0" smtClean="0"/>
            </a:br>
            <a:r>
              <a:rPr lang="ru-RU" sz="3200" b="1" dirty="0" smtClean="0"/>
              <a:t>В тучах прячется, во мгле,</a:t>
            </a:r>
            <a:br>
              <a:rPr lang="ru-RU" sz="3200" b="1" dirty="0" smtClean="0"/>
            </a:br>
            <a:r>
              <a:rPr lang="ru-RU" sz="3200" b="1" dirty="0" smtClean="0"/>
              <a:t>Только ноги на земле.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ДОЖДЬ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Зимой - звезда,</a:t>
            </a:r>
            <a:br>
              <a:rPr lang="ru-RU" sz="3200" b="1" dirty="0" smtClean="0"/>
            </a:br>
            <a:r>
              <a:rPr lang="ru-RU" sz="3200" b="1" dirty="0" smtClean="0"/>
              <a:t>Весной - вода.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СНЕЖИНКА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 не видит и не слышит,</a:t>
            </a:r>
            <a:br>
              <a:rPr lang="ru-RU" sz="3200" b="1" dirty="0" smtClean="0"/>
            </a:br>
            <a:r>
              <a:rPr lang="ru-RU" sz="3200" b="1" dirty="0" smtClean="0"/>
              <a:t>Ходит, бродит, рыщет, свищет.</a:t>
            </a:r>
            <a:br>
              <a:rPr lang="ru-RU" sz="3200" b="1" dirty="0" smtClean="0"/>
            </a:br>
            <a:r>
              <a:rPr lang="ru-RU" sz="3200" b="1" dirty="0" smtClean="0"/>
              <a:t>Кто на встречу попадётся —</a:t>
            </a:r>
            <a:br>
              <a:rPr lang="ru-RU" sz="3200" b="1" dirty="0" smtClean="0"/>
            </a:br>
            <a:r>
              <a:rPr lang="ru-RU" sz="3200" b="1" dirty="0" smtClean="0"/>
              <a:t>Обнимает и дерётся.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ВЕТЕР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429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подушка для иголок, </a:t>
            </a:r>
            <a:br>
              <a:rPr lang="ru-RU" sz="3200" b="1" dirty="0" smtClean="0"/>
            </a:br>
            <a:r>
              <a:rPr lang="ru-RU" sz="3200" b="1" dirty="0" smtClean="0"/>
              <a:t>И не ежик, и не елка, </a:t>
            </a:r>
            <a:br>
              <a:rPr lang="ru-RU" sz="3200" b="1" dirty="0" smtClean="0"/>
            </a:br>
            <a:r>
              <a:rPr lang="ru-RU" sz="3200" b="1" dirty="0" smtClean="0"/>
              <a:t>Но не даст себя в обиду, </a:t>
            </a:r>
            <a:br>
              <a:rPr lang="ru-RU" sz="3200" b="1" dirty="0" smtClean="0"/>
            </a:br>
            <a:r>
              <a:rPr lang="ru-RU" sz="3200" b="1" dirty="0" smtClean="0"/>
              <a:t>Потому что весь в иголках.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КАКТУС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214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Молоко над речкой плыло,</a:t>
            </a:r>
            <a:br>
              <a:rPr lang="ru-RU" sz="3200" b="1" dirty="0" smtClean="0"/>
            </a:br>
            <a:r>
              <a:rPr lang="ru-RU" sz="3200" b="1" dirty="0" smtClean="0"/>
              <a:t>Ничего не видно было.</a:t>
            </a:r>
            <a:br>
              <a:rPr lang="ru-RU" sz="3200" b="1" dirty="0" smtClean="0"/>
            </a:br>
            <a:r>
              <a:rPr lang="ru-RU" sz="3200" b="1" dirty="0" smtClean="0"/>
              <a:t>Растворилось молоко —</a:t>
            </a:r>
            <a:br>
              <a:rPr lang="ru-RU" sz="3200" b="1" dirty="0" smtClean="0"/>
            </a:br>
            <a:r>
              <a:rPr lang="ru-RU" sz="3200" b="1" dirty="0" smtClean="0"/>
              <a:t>Видно стало далеко.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ТУМАН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 не снег, и не лёд,</a:t>
            </a:r>
            <a:br>
              <a:rPr lang="ru-RU" sz="3200" b="1" dirty="0" smtClean="0"/>
            </a:br>
            <a:r>
              <a:rPr lang="ru-RU" sz="3200" b="1" dirty="0" smtClean="0"/>
              <a:t>А серебром деревья уберёт.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ИНЕЙ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случилось? Ой-ой-ой!</a:t>
            </a:r>
            <a:br>
              <a:rPr lang="ru-RU" sz="3200" b="1" dirty="0" smtClean="0"/>
            </a:br>
            <a:r>
              <a:rPr lang="ru-RU" sz="3200" b="1" dirty="0" smtClean="0"/>
              <a:t>Летом стало, как зимой:</a:t>
            </a:r>
            <a:br>
              <a:rPr lang="ru-RU" sz="3200" b="1" dirty="0" smtClean="0"/>
            </a:br>
            <a:r>
              <a:rPr lang="ru-RU" sz="3200" b="1" dirty="0" smtClean="0"/>
              <a:t>Белые горошки</a:t>
            </a:r>
            <a:br>
              <a:rPr lang="ru-RU" sz="3200" b="1" dirty="0" smtClean="0"/>
            </a:br>
            <a:r>
              <a:rPr lang="ru-RU" sz="3200" b="1" dirty="0" smtClean="0"/>
              <a:t>Скачут по дорожке.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ГРАД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Растет он не на суше</a:t>
            </a:r>
            <a:br>
              <a:rPr lang="ru-RU" sz="3200" b="1" dirty="0" smtClean="0"/>
            </a:br>
            <a:r>
              <a:rPr lang="ru-RU" sz="3200" b="1" dirty="0" smtClean="0"/>
              <a:t>И голова из плюша.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КАМЫШ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Солнце жжет мою макушку, </a:t>
            </a:r>
            <a:br>
              <a:rPr lang="ru-RU" sz="3200" b="1" dirty="0" smtClean="0"/>
            </a:br>
            <a:r>
              <a:rPr lang="ru-RU" sz="3200" b="1" dirty="0" smtClean="0"/>
              <a:t>Хочет сделать погремушку.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МАК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00174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0006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Стоит в саду кудряшка, — </a:t>
            </a:r>
            <a:br>
              <a:rPr lang="ru-RU" sz="3200" b="1" dirty="0" smtClean="0"/>
            </a:br>
            <a:r>
              <a:rPr lang="ru-RU" sz="3200" b="1" dirty="0" smtClean="0"/>
              <a:t>Белая рубашка, </a:t>
            </a:r>
            <a:br>
              <a:rPr lang="ru-RU" sz="3200" b="1" dirty="0" smtClean="0"/>
            </a:br>
            <a:r>
              <a:rPr lang="ru-RU" sz="3200" b="1" dirty="0" smtClean="0"/>
              <a:t>Сердечко золотое, </a:t>
            </a:r>
            <a:br>
              <a:rPr lang="ru-RU" sz="3200" b="1" dirty="0" smtClean="0"/>
            </a:br>
            <a:r>
              <a:rPr lang="ru-RU" sz="3200" b="1" dirty="0" smtClean="0"/>
              <a:t>Что это такое?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РОМАШКА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92880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Рос шар бел, </a:t>
            </a:r>
            <a:br>
              <a:rPr lang="ru-RU" sz="3200" b="1" dirty="0" smtClean="0"/>
            </a:br>
            <a:r>
              <a:rPr lang="ru-RU" sz="3200" b="1" dirty="0" smtClean="0"/>
              <a:t>Ветер дунул - улетел.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ОДУВАНЧИК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775</Words>
  <Application>Microsoft Office PowerPoint</Application>
  <PresentationFormat>Экран (4:3)</PresentationFormat>
  <Paragraphs>236</Paragraphs>
  <Slides>52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777</cp:lastModifiedBy>
  <cp:revision>81</cp:revision>
  <dcterms:created xsi:type="dcterms:W3CDTF">2010-02-14T08:29:43Z</dcterms:created>
  <dcterms:modified xsi:type="dcterms:W3CDTF">2014-04-30T06:11:02Z</dcterms:modified>
</cp:coreProperties>
</file>