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9" r:id="rId3"/>
    <p:sldId id="276" r:id="rId4"/>
    <p:sldId id="278" r:id="rId5"/>
    <p:sldId id="260" r:id="rId6"/>
    <p:sldId id="261" r:id="rId7"/>
    <p:sldId id="263" r:id="rId8"/>
    <p:sldId id="265" r:id="rId9"/>
    <p:sldId id="280" r:id="rId10"/>
    <p:sldId id="273" r:id="rId11"/>
    <p:sldId id="274" r:id="rId12"/>
    <p:sldId id="275" r:id="rId13"/>
    <p:sldId id="267" r:id="rId14"/>
    <p:sldId id="284" r:id="rId15"/>
    <p:sldId id="28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589A-3C22-461A-97E2-06942AAD979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6477-B724-4012-A9EA-26B19AD20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6477-B724-4012-A9EA-26B19AD20A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1190-821D-479B-8C2A-6CCF48948D1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9F4C-DC22-4C9F-BA1C-392638ECB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источники энергии физика!\600px-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089672" cy="486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4929198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Нетрадиционные возобновляемые источники энергии: вчера, сегодня, завтра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energy.ru/wp-content/uploads/2009/10/water-turbine-28-10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482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3116"/>
            <a:ext cx="8715404" cy="135732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Cambria" pitchFamily="18" charset="0"/>
              </a:rPr>
              <a:t>Однако уже инженерно разработаны и экспериментально опробованы высокоэкономичные волновые энергоустановки, способные эффективно работать даже при слабом волнении или вообще при полном штиле. Такие можно наблюдать, к примеру , в Америке и Испании.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76438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Этот способ использования НВИЭ находится на стадии начального экспериментирования.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0"/>
            <a:ext cx="437793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Энергия волн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286520"/>
            <a:ext cx="238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Америка, штат Орегон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8" name="Picture 8" descr="http://vkurse.ua/i/2011-09/pervuyu-v-mire-volnovuyu-elektrostanci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786214" cy="2286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41302" y="6286520"/>
            <a:ext cx="470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Испания, г. Сан-Себастьян, Поселок Мутрику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30" name="Picture 10" descr="http://zelengarden.ru/wp-content/uploads/2010/03/volnovaja-elektrostanc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857652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heburek.net/wp-content/uploads/2009/03/geotherm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0"/>
            <a:ext cx="566860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Геотермальная энергия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Подземное тепло планеты – довольно хорошо известный и уже применяемый источник “чистой” энергии. В России первая геоТЭС мощностью 5 МВт была построена в 1966 г. на юге Камчатки, в долине реки Паужетки. В 1980 г. ее мощность составляла уже 11 МВт. </a:t>
            </a:r>
          </a:p>
        </p:txBody>
      </p:sp>
      <p:pic>
        <p:nvPicPr>
          <p:cNvPr id="4100" name="Picture 4" descr="http://wyg.su/i/llustration/6/f/6f44e5b2-9d8d-3895-8ac7-375ac91f4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7429552" cy="3643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8794" y="6143644"/>
            <a:ext cx="558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Мутновская</a:t>
            </a:r>
            <a:r>
              <a:rPr lang="ru-RU" dirty="0" smtClean="0"/>
              <a:t> геотермальная электростанция, Камчатка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ki.fizteh.ru/index/string_news/n_3l75jg/arktika27-arpfj310dv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9001156" cy="1928826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ru-RU" sz="2800" dirty="0" smtClean="0">
                <a:latin typeface="Cambria" pitchFamily="18" charset="0"/>
              </a:rPr>
              <a:t>Кроме геотермальной энергии активно используется тепло воды. Вода – это всегда хотя бы несколько градусов тепла, а летом она нагревается до 25</a:t>
            </a:r>
            <a:r>
              <a:rPr lang="ru-RU" sz="2800" dirty="0" smtClean="0">
                <a:latin typeface="Cambria" pitchFamily="18" charset="0"/>
                <a:sym typeface="Symbol" pitchFamily="18" charset="2"/>
              </a:rPr>
              <a:t></a:t>
            </a:r>
            <a:r>
              <a:rPr lang="ru-RU" sz="2800" dirty="0" smtClean="0">
                <a:latin typeface="Cambria" pitchFamily="18" charset="0"/>
              </a:rPr>
              <a:t> С. Для использования этого тепла необходима установка, действующая по принципу “холодильник наоборот”. Известно, что холодильник “выкачивает” из своей замкнутой камеры тепло и выбрасывает его в окружающую среду.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214290"/>
            <a:ext cx="61878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Гидротермальная энергия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http://faki.fizteh.ru/index/string_news/n_3l75jg/arktika27-arpfj310d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6133"/>
            <a:ext cx="4429156" cy="33218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211669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Гидротермальные источники в близости от Северного Ледовитого океана</a:t>
            </a:r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6715140" y="5715016"/>
            <a:ext cx="428628" cy="500066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29124" y="2857497"/>
            <a:ext cx="471487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По словам норвежских ученых, температура кипящей воды, извергаемая источниками, близка к 300 градусам. Вокруг источников вода крайне богата сульфидными минералами. Океанографы из Университета Бергена в Норвегии отмечают, что вокруг источников находятся самые богатые в этом регионе залежи сульфидов, образовавшихся в результате реакции с серой, активно выбрасываемой источниками.</a:t>
            </a:r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иомасса как источник тепла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971924" cy="29684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Биомассы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В Европе для систем отопления все чаще применяют биотопливо.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84296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Таким образом, удается решить </a:t>
            </a:r>
            <a:r>
              <a:rPr lang="ru-RU" sz="1600" b="1" dirty="0" smtClean="0">
                <a:latin typeface="Cambria" pitchFamily="18" charset="0"/>
              </a:rPr>
              <a:t>две проблемы </a:t>
            </a:r>
            <a:r>
              <a:rPr lang="ru-RU" sz="1600" dirty="0" smtClean="0">
                <a:latin typeface="Cambria" pitchFamily="18" charset="0"/>
              </a:rPr>
              <a:t>одновременно.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Кстати, этот продукт является необычайно продуктивным источником тепла. По своей эффективности она может легко конкурировать с тем же газом или дизельным топливом.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В настоящее время в Европе такие системы – не редкость. Их используют для обогрева как промышленных и хозяйственных объектов, так и жилых помещений. Более того, многие страны в серьез рассматривают возможность высадки некоторых видов растений специально, с целью создания альтернативного источника энергии, который сможет качественно заменить даже нефть. Но пока это не более чем разговоры и проекты.</a:t>
            </a:r>
          </a:p>
          <a:p>
            <a:r>
              <a:rPr lang="ru-RU" dirty="0" smtClean="0">
                <a:latin typeface="Cambria" pitchFamily="18" charset="0"/>
              </a:rPr>
              <a:t>В России такие системы пока мало востребованы. Однако, все же, они имеются. Только об их массовом распространении говорить пока рано.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143116"/>
            <a:ext cx="435768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Появляется отопительная система, которая не требует наличия газа или какого-либо другого вида топлива.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3116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Пропадает необходимость производить ликвидацию излишек этой самой соломы на полях.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358082" y="1643050"/>
            <a:ext cx="571504" cy="571504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85720" y="1643050"/>
            <a:ext cx="571504" cy="571504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http://zaryad.com/wp-content/uploads/2011/08/60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222" y="1"/>
            <a:ext cx="1211777" cy="135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Мы показали на карте России районы, где имеются все условия для создания ветровых и солнечных установок.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000100" y="5143512"/>
            <a:ext cx="714380" cy="71438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1071538" y="3571876"/>
            <a:ext cx="714380" cy="714380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1671" y="3571876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-Ветровые установки(Волгоградская область и территория Поволжья, Магадан, Ханты- Мансийский авт.округ, Ростовская, Воронежская  области)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3076" y="528834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-Солнечные установки(Якутия, Красноярский край, Магадан)</a:t>
            </a:r>
          </a:p>
          <a:p>
            <a:endParaRPr lang="ru-RU" sz="2400" b="1" dirty="0"/>
          </a:p>
        </p:txBody>
      </p:sp>
      <p:pic>
        <p:nvPicPr>
          <p:cNvPr id="2050" name="Picture 2" descr="F:\НВИЭ\mapb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171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ВИЭ\f005.jpg"/>
          <p:cNvPicPr>
            <a:picLocks noChangeAspect="1" noChangeArrowheads="1"/>
          </p:cNvPicPr>
          <p:nvPr/>
        </p:nvPicPr>
        <p:blipFill>
          <a:blip r:embed="rId3" cstate="print"/>
          <a:srcRect l="1978" t="3062" r="6358" b="142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лнце 5"/>
          <p:cNvSpPr/>
          <p:nvPr/>
        </p:nvSpPr>
        <p:spPr>
          <a:xfrm>
            <a:off x="5286380" y="3500438"/>
            <a:ext cx="714380" cy="71438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8215338" y="928670"/>
            <a:ext cx="714380" cy="714380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8143900" y="2285992"/>
            <a:ext cx="571504" cy="50006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1357290" y="4214818"/>
            <a:ext cx="428564" cy="428628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857224" y="4286256"/>
            <a:ext cx="428596" cy="50006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785786" y="3571876"/>
            <a:ext cx="428596" cy="50006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6286512" y="4000504"/>
            <a:ext cx="714380" cy="71438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3071802" y="3786190"/>
            <a:ext cx="428596" cy="50006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8143900" y="2786058"/>
            <a:ext cx="500066" cy="500066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142844" y="4000504"/>
            <a:ext cx="428564" cy="428628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ergycraft.ru/images/stories/planet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60722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Вспомним, что каких-нибудь 200-300 лет назад человечество использовало исключительно возобновляемые источники энергии: растительное топливо, энергию ветра (ветряные мельницы, парус),  энергию водных потоков (водяные колеса).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Вспомним также, насколько благополучной была в то время экологическая обстановка. </a:t>
            </a: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Cambria" pitchFamily="18" charset="0"/>
              </a:rPr>
              <a:t>Следовательно, роль НВИЭ очень важна для современного хозяйства, в частности для нашей страны.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Теперь мы в определенном смысле возвращаемся к истокам, но на новом витке, вооруженные принципиально новой и во много раз более мощной и эффективной техникой. 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Будем надеяться, что благодаря НВИЭ наша жизнь станет еще лучше.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0"/>
            <a:ext cx="59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Все новое - это хорошо забытое старое. 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8" name="Picture 4" descr="http://t3.gstatic.com/images?q=tbn:ANd9GcT4vKOiSWvSpqblp0m_4CZ5NDx3tyg-tELzk_ecVd6t-7IQ-CM3zhnxGP0x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357322" cy="115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Cambria" pitchFamily="18" charset="0"/>
              </a:rPr>
              <a:t>В настоящее время во всем мире наблюдается повышенный интерес к использованию в различных отраслях экономики нетрадиционных возобновляемых источников энергии (НВИЭ) . Ведется бурная дискуссия о выборе путей развития энергетики. Это связано, прежде всего, с растущей необходимостью охраны окружающей среды.</a:t>
            </a:r>
          </a:p>
          <a:p>
            <a:pPr>
              <a:buNone/>
            </a:pPr>
            <a:endParaRPr lang="ru-RU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Cambria" pitchFamily="18" charset="0"/>
              </a:rPr>
              <a:t>Ежегодно в мире увеличивается число международных симпозиумов, конференций и встреч ученых и специалистов, рассматривающих перспективы развития НВИЭ.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57166"/>
            <a:ext cx="30257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Вступление 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videocore.tv/images/news_event_photo/qCVEeCiE87tJr1cHvEcWTdF6CkM6Q8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71612"/>
            <a:ext cx="3143240" cy="17278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1214422"/>
            <a:ext cx="72152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Приближающаяся угроза топливного “голода” </a:t>
            </a:r>
          </a:p>
          <a:p>
            <a:endParaRPr lang="ru-RU" dirty="0" smtClean="0"/>
          </a:p>
          <a:p>
            <a:endParaRPr lang="ru-RU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загрязнение окружающей среды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возможное вымирание человечества из-за того факта, что прирост потребности в энергии значительно опережает прирост ее производства.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449475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нам угрожает?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412" name="Picture 4" descr="http://greenword.ru/images/environme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71744"/>
            <a:ext cx="4357718" cy="29959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Учитывая все более обостряющиеся проблемы защиты окружающей среды, сделана попытка оценки предельных значений возможного использования энергии. В одном из прогнозов отмечается, что для предотвращения катастрофического загрязнения окружающей среды и сохранения разнообразия биологических вдов на Земле потребление энергии на одного человека в среднем не должна превышать 80 ГДж/год.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В настоящее время в США оно составляет 280, в Великобритании 150 ГДж.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  <a:cs typeface="Tahoma" pitchFamily="34" charset="0"/>
              </a:rPr>
              <a:t>Исходя из такой статистики можно предположить, что  уже к 2020 году запасы энергии будут истощены.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071810"/>
            <a:ext cx="44710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есть ли пути решения?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857628"/>
            <a:ext cx="87154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Для каждой страны традиционные источники энергии свои, к примеру, в России это природный газ, мазут, торф, каменный уголь и т.д. А что же для нас является нетрадиционным «топливом»?</a:t>
            </a: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Нынешняя ситуация вынуждает с новых позиций обратить внимание на развитие энергетики.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ВИЭ\картинки НВИЭ\full1272011664.jpg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411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ambria" pitchFamily="18" charset="0"/>
              </a:rPr>
              <a:t>К </a:t>
            </a:r>
            <a:r>
              <a:rPr lang="ru-RU" dirty="0">
                <a:latin typeface="Cambria" pitchFamily="18" charset="0"/>
              </a:rPr>
              <a:t>ним обычно относят: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latin typeface="Cambria" pitchFamily="18" charset="0"/>
              </a:rPr>
              <a:t>-солнечную,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>
                <a:latin typeface="Cambria" pitchFamily="18" charset="0"/>
              </a:rPr>
              <a:t>-ветровую, </a:t>
            </a:r>
            <a:endParaRPr lang="ru-RU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latin typeface="Cambria" pitchFamily="18" charset="0"/>
              </a:rPr>
              <a:t>-</a:t>
            </a:r>
            <a:r>
              <a:rPr lang="ru-RU" b="1" dirty="0">
                <a:latin typeface="Cambria" pitchFamily="18" charset="0"/>
              </a:rPr>
              <a:t>энергию морских приливов и волн, </a:t>
            </a:r>
            <a:endParaRPr lang="ru-RU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latin typeface="Cambria" pitchFamily="18" charset="0"/>
              </a:rPr>
              <a:t>-геотермальную и гидротермальную энергию</a:t>
            </a:r>
            <a:r>
              <a:rPr lang="ru-RU" dirty="0" smtClean="0">
                <a:latin typeface="Cambria" pitchFamily="18" charset="0"/>
              </a:rPr>
              <a:t>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latin typeface="Cambria" pitchFamily="18" charset="0"/>
              </a:rPr>
              <a:t>-</a:t>
            </a:r>
            <a:r>
              <a:rPr lang="ru-RU" b="1" dirty="0">
                <a:latin typeface="Cambria" pitchFamily="18" charset="0"/>
              </a:rPr>
              <a:t>биомассы</a:t>
            </a:r>
            <a:r>
              <a:rPr lang="ru-RU" dirty="0">
                <a:latin typeface="Cambria" pitchFamily="18" charset="0"/>
              </a:rPr>
              <a:t> (растения, различные виды органических отходов</a:t>
            </a:r>
            <a:r>
              <a:rPr lang="ru-RU" dirty="0" smtClean="0">
                <a:latin typeface="Cambria" pitchFamily="18" charset="0"/>
              </a:rPr>
              <a:t>).</a:t>
            </a:r>
            <a:endParaRPr lang="ru-RU" dirty="0">
              <a:latin typeface="Cambr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1429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Нетрадиционные виды энергии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ВИЭ\картинки НВИЭ\shutterstock_4859728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Cambria" pitchFamily="18" charset="0"/>
                <a:cs typeface="Arial" pitchFamily="34" charset="0"/>
              </a:rPr>
              <a:t>Она </a:t>
            </a:r>
            <a:r>
              <a:rPr lang="ru-RU" sz="2800" dirty="0">
                <a:latin typeface="Cambria" pitchFamily="18" charset="0"/>
                <a:cs typeface="Arial" pitchFamily="34" charset="0"/>
              </a:rPr>
              <a:t>используется в основном для производства низкопотенциального тепла для коммунально-бытового горячего водоснабжения и теплоснабжения. Преобладающим видом оборудования здесь являются так называемые плоские солнечные коллекторы. </a:t>
            </a:r>
            <a:endParaRPr lang="ru-RU" sz="2800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Cambria" pitchFamily="18" charset="0"/>
                <a:cs typeface="Arial" pitchFamily="34" charset="0"/>
              </a:rPr>
              <a:t>Все </a:t>
            </a:r>
            <a:r>
              <a:rPr lang="ru-RU" sz="2800" dirty="0">
                <a:latin typeface="Cambria" pitchFamily="18" charset="0"/>
                <a:cs typeface="Arial" pitchFamily="34" charset="0"/>
              </a:rPr>
              <a:t>активнее идет преобразование солнечной энергии в электроэнергию</a:t>
            </a:r>
            <a:r>
              <a:rPr lang="ru-RU" sz="28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000" dirty="0">
                <a:latin typeface="Cambria" pitchFamily="18" charset="0"/>
              </a:rPr>
              <a:t/>
            </a:r>
            <a:br>
              <a:rPr lang="ru-RU" sz="2000" dirty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/>
            </a:r>
            <a:br>
              <a:rPr lang="ru-RU" sz="2000" dirty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 В данный момент ведутся работы по созданию солнечных электростанций, по использованию солнечной энергии для отопления домов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1429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Солнечная энергия.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Ветровая энергия.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785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latin typeface="Cambria" pitchFamily="18" charset="0"/>
              </a:rPr>
              <a:t>С давних пор служила человечеству энергия ветра. Примитивные ветряные двигатели применялись еще 2 тыс. лет назад. </a:t>
            </a:r>
            <a:r>
              <a:rPr lang="ru-RU" dirty="0" smtClean="0">
                <a:latin typeface="Cambria" pitchFamily="18" charset="0"/>
              </a:rPr>
              <a:t>Конструированием </a:t>
            </a:r>
            <a:r>
              <a:rPr lang="ru-RU" dirty="0">
                <a:latin typeface="Cambria" pitchFamily="18" charset="0"/>
              </a:rPr>
              <a:t>и промышленным выпуском современных ветряных установок занимаются сейчас Франция, Дания, США, Великобритания, Италия. </a:t>
            </a: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4922842"/>
            <a:ext cx="4038600" cy="19351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Достоинства: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ее главного преимущества - экологической чистоты,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разработаны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ветроэнергоустановки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, способные эффективно работать при самом слабом ветре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428868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latin typeface="Cambria" pitchFamily="18" charset="0"/>
              </a:rPr>
              <a:t>Недостатки: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Энергия ветра сильно рассеяна в пространстве, поэтому необходимы </a:t>
            </a:r>
            <a:r>
              <a:rPr lang="ru-RU" dirty="0" err="1" smtClean="0">
                <a:latin typeface="Cambria" pitchFamily="18" charset="0"/>
              </a:rPr>
              <a:t>ветроэнергоустановки</a:t>
            </a:r>
            <a:r>
              <a:rPr lang="ru-RU" dirty="0" smtClean="0">
                <a:latin typeface="Cambria" pitchFamily="18" charset="0"/>
              </a:rPr>
              <a:t>,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Ветер очень непредсказуем - часто меняет направление, вдруг затихает даже в самых ветреных районах земного шара.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Ветроэнергостанции не безвредны: они мешают полетам птиц и насекомых, шумят, отражают радиоволны вращающимися лопастями. </a:t>
            </a:r>
          </a:p>
        </p:txBody>
      </p:sp>
      <p:pic>
        <p:nvPicPr>
          <p:cNvPr id="6" name="Picture 2" descr="C:\Documents and Settings\Admin\Рабочий стол\источники энергии физика!\8a3472dbedb677dae996a372e989e3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H:\НВИЭ\картинки НВИЭ\2h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636"/>
            <a:ext cx="3429024" cy="162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incerelysustainable.com/wp-content/uploads/2009/08/AquamarineOyst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29642" cy="29684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Энергия морских приливов  и отливов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Подсчитано, что потенциально приливы и отливы могут дать человечеству примерно 70 млн. миллиардов киловатт-часов в год.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Однако распространение использования такого НВИЭ гораздо </a:t>
            </a:r>
            <a:r>
              <a:rPr lang="ru-RU" dirty="0">
                <a:latin typeface="Cambria" pitchFamily="18" charset="0"/>
              </a:rPr>
              <a:t>меньше развито </a:t>
            </a:r>
            <a:r>
              <a:rPr lang="ru-RU" dirty="0" smtClean="0">
                <a:latin typeface="Cambria" pitchFamily="18" charset="0"/>
              </a:rPr>
              <a:t>, чем солнечной энергии.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392909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Достоинства:</a:t>
            </a:r>
          </a:p>
          <a:p>
            <a:endParaRPr lang="ru-RU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Не загрязняет атмосферу вредными выбросами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Относительно дешевая стоимость производственной энергии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3571876"/>
            <a:ext cx="300036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Недостатки:</a:t>
            </a:r>
          </a:p>
          <a:p>
            <a:endParaRPr lang="ru-RU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Возможное нанесение ущерба морской флоре и фауне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072330" y="2857496"/>
            <a:ext cx="642942" cy="85725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928794" y="3000372"/>
            <a:ext cx="714380" cy="785818"/>
          </a:xfrm>
          <a:prstGeom prst="curvedRightArrow">
            <a:avLst>
              <a:gd name="adj1" fmla="val 25000"/>
              <a:gd name="adj2" fmla="val 35338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ukrelektrik.com/_pu/8/s959715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72386" cy="43971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Российские проекты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Cambria" pitchFamily="18" charset="0"/>
              </a:rPr>
              <a:t>В 1968 г. на побережье Баренцева моря в Кислой губе сооружена первая в России опытно-промышленная Приливными Электростанция (ПЭС )с двумя гидроагрегатами мощностью 400 кВт.</a:t>
            </a:r>
          </a:p>
          <a:p>
            <a:pPr>
              <a:buNone/>
            </a:pPr>
            <a:r>
              <a:rPr lang="ru-RU" sz="3800" dirty="0" smtClean="0">
                <a:latin typeface="Cambria" pitchFamily="18" charset="0"/>
              </a:rPr>
              <a:t>Среди выполненных российских проектов отмечаются: проекты Тугурской ПЭС и Пенжинской ПЭС мощностью 87 ГВт.</a:t>
            </a:r>
          </a:p>
          <a:p>
            <a:pPr>
              <a:buNone/>
            </a:pPr>
            <a:r>
              <a:rPr lang="ru-RU" sz="3800" dirty="0" smtClean="0">
                <a:latin typeface="Cambria" pitchFamily="18" charset="0"/>
              </a:rPr>
              <a:t>На Белом море проектируется Мезенская ПЭС мощностью 8,0 ГВт, для обеспечения электроэнергией потребителей Европейской части РФ и замещения природного газа в энергобалансе РФ.</a:t>
            </a:r>
          </a:p>
          <a:p>
            <a:pPr>
              <a:buNone/>
            </a:pPr>
            <a:endParaRPr lang="ru-RU" sz="38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Cambria" pitchFamily="18" charset="0"/>
              </a:rPr>
              <a:t>В настоящее время федеральная гидрогенерирующая компания "ГидроОГК«работает над несколькими проектами строительства приливных станций. Самые мощные из них - до 4-8 ГВт каждая - проектируются в Мезенском заливе Архангельской области и в Тугурском заливе Хабаровского края, где уровень морских приливов достигает более 15 метров.</a:t>
            </a:r>
          </a:p>
          <a:p>
            <a:pPr>
              <a:buNone/>
            </a:pPr>
            <a:endParaRPr lang="ru-RU" sz="3800" dirty="0" smtClean="0">
              <a:latin typeface="Cambria" pitchFamily="18" charset="0"/>
            </a:endParaRPr>
          </a:p>
          <a:p>
            <a:pPr>
              <a:buNone/>
            </a:pPr>
            <a:endParaRPr lang="ru-RU" sz="38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Cambria" pitchFamily="18" charset="0"/>
              </a:rPr>
              <a:t>С 2008 года идет строительство промышленной ПЭС в губе Долгая-Восточная на северном побережье Кольского полуострова, мощность которой составит 12 МВт при годовой выработке энергии 23,8 млн кВт·ч. (Собственником данного проекта является РусГидро). Срок строительства займёт 3-4 года при стоимости порядка 4 млрд </a:t>
            </a:r>
            <a:r>
              <a:rPr lang="ru-RU" sz="3800" dirty="0" err="1" smtClean="0">
                <a:latin typeface="Cambria" pitchFamily="18" charset="0"/>
              </a:rPr>
              <a:t>руб</a:t>
            </a:r>
            <a:r>
              <a:rPr lang="ru-RU" sz="3800" dirty="0" smtClean="0">
                <a:latin typeface="Cambria" pitchFamily="18" charset="0"/>
              </a:rPr>
              <a:t> . Планируется, что ПЭС покроет потребности в электроэнергии всего северного побережья области.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1161</Words>
  <Application>Microsoft Office PowerPoint</Application>
  <PresentationFormat>Экран (4:3)</PresentationFormat>
  <Paragraphs>116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Ветровая энергия.</vt:lpstr>
      <vt:lpstr>Энергия морских приливов  и отливов</vt:lpstr>
      <vt:lpstr>Российские проекты</vt:lpstr>
      <vt:lpstr>Слайд 10</vt:lpstr>
      <vt:lpstr>Слайд 11</vt:lpstr>
      <vt:lpstr>Слайд 12</vt:lpstr>
      <vt:lpstr>Биомассы</vt:lpstr>
      <vt:lpstr>Слайд 14</vt:lpstr>
      <vt:lpstr>Слайд 15</vt:lpstr>
      <vt:lpstr>Слайд 16</vt:lpstr>
    </vt:vector>
  </TitlesOfParts>
  <Company>МОУ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возобновляемые источники энергии: вчера, сегодня, завтра</dc:title>
  <dc:creator>Школа</dc:creator>
  <cp:lastModifiedBy>user</cp:lastModifiedBy>
  <cp:revision>53</cp:revision>
  <dcterms:created xsi:type="dcterms:W3CDTF">2011-11-28T09:44:55Z</dcterms:created>
  <dcterms:modified xsi:type="dcterms:W3CDTF">2014-05-06T08:28:23Z</dcterms:modified>
</cp:coreProperties>
</file>