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010CE9-D7BD-4BBF-8E97-BD72D33D3DB3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87399E-B907-4E15-B6C4-484753055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28677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ТРОИЦКИЕ ГУЛЯНИЯ </a:t>
            </a:r>
            <a:b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b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НИКОЛО-ПЕРЕРВИНСКОЙ ОБИТЕЛИ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365104"/>
            <a:ext cx="3384376" cy="1944216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Автор презентации: магистрант МГПУ</a:t>
            </a: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Аксенова И.А.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DSC0193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7584" y="3573016"/>
            <a:ext cx="4032448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470450" cy="7920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Перерва</a:t>
            </a:r>
            <a:r>
              <a:rPr lang="ru-RU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как одна большая семья!</a:t>
            </a:r>
            <a:endParaRPr lang="ru-RU" sz="36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0202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67944" y="1340768"/>
            <a:ext cx="4475989" cy="3356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DSC_08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1844824"/>
            <a:ext cx="3006080" cy="4509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58417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«держава» – молодежная организация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0203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3284984"/>
            <a:ext cx="3803914" cy="28529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DSC0204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60032" y="1988840"/>
            <a:ext cx="3899925" cy="29249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323528" y="220486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Русские народные игры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Хороводы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44016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дружной семье нет деления на стар и мал. 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_05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844824"/>
            <a:ext cx="2478021" cy="3717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_079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2996952"/>
            <a:ext cx="2382011" cy="3573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0214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32040" y="2276872"/>
            <a:ext cx="3851920" cy="28889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94421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народе, в хороводе, парень девушку за руку держал!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0212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7584" y="2492896"/>
            <a:ext cx="7056784" cy="374441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44016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Вокальный ансамбль девушек – </a:t>
            </a:r>
            <a:r>
              <a:rPr lang="ru-RU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акапельное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пение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020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1988840"/>
            <a:ext cx="4416491" cy="33123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DSC0202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60032" y="3356992"/>
            <a:ext cx="3851920" cy="28889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79208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Русская фольклорная песня 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020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55976" y="1196752"/>
            <a:ext cx="3579862" cy="47731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DSC_087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552" y="1556792"/>
            <a:ext cx="1944216" cy="291632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Рисунок 3" descr="DSC_069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07704" y="3717032"/>
            <a:ext cx="4247964" cy="28319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201622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Дети из </a:t>
            </a:r>
            <a:b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Воскресной школы </a:t>
            </a:r>
            <a:b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родители рядом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0206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2636912"/>
            <a:ext cx="4104456" cy="28529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DSC020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3140968"/>
            <a:ext cx="4187957" cy="31409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92D050"/>
      </a:dk2>
      <a:lt2>
        <a:srgbClr val="C9C2D1"/>
      </a:lt2>
      <a:accent1>
        <a:srgbClr val="CEB966"/>
      </a:accent1>
      <a:accent2>
        <a:srgbClr val="00B050"/>
      </a:accent2>
      <a:accent3>
        <a:srgbClr val="6BB1C9"/>
      </a:accent3>
      <a:accent4>
        <a:srgbClr val="00B050"/>
      </a:accent4>
      <a:accent5>
        <a:srgbClr val="92D050"/>
      </a:accent5>
      <a:accent6>
        <a:srgbClr val="A379BB"/>
      </a:accent6>
      <a:hlink>
        <a:srgbClr val="00B050"/>
      </a:hlink>
      <a:folHlink>
        <a:srgbClr val="00B05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61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ТРОИЦКИЕ ГУЛЯНИЯ  В НИКОЛО-ПЕРЕРВИНСКОЙ ОБИТЕЛИ</vt:lpstr>
      <vt:lpstr>Перерва - как одна большая семья!</vt:lpstr>
      <vt:lpstr>«держава» – молодежная организация</vt:lpstr>
      <vt:lpstr>В дружной семье нет деления на стар и мал. </vt:lpstr>
      <vt:lpstr>При народе, в хороводе, парень девушку за руку держал!</vt:lpstr>
      <vt:lpstr>Вокальный ансамбль девушек – акапельное пение</vt:lpstr>
      <vt:lpstr>Русская фольклорная песня </vt:lpstr>
      <vt:lpstr>Дети из  Воскресной школы  и родители рядом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ТРОИЦКИЕ ГУЛЯНИЯ  В НИКОЛО-ПЕРЕРВИНСКОЙ ОБИТЕЛИ</dc:title>
  <dc:creator>User</dc:creator>
  <cp:lastModifiedBy>User</cp:lastModifiedBy>
  <cp:revision>2</cp:revision>
  <dcterms:created xsi:type="dcterms:W3CDTF">2014-04-21T14:09:55Z</dcterms:created>
  <dcterms:modified xsi:type="dcterms:W3CDTF">2014-04-22T09:06:39Z</dcterms:modified>
</cp:coreProperties>
</file>