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5" r:id="rId3"/>
    <p:sldId id="274" r:id="rId4"/>
    <p:sldId id="258" r:id="rId5"/>
    <p:sldId id="263" r:id="rId6"/>
    <p:sldId id="265" r:id="rId7"/>
    <p:sldId id="267" r:id="rId8"/>
    <p:sldId id="269" r:id="rId9"/>
    <p:sldId id="262" r:id="rId10"/>
    <p:sldId id="264" r:id="rId11"/>
    <p:sldId id="266" r:id="rId12"/>
    <p:sldId id="268" r:id="rId13"/>
    <p:sldId id="270" r:id="rId14"/>
    <p:sldId id="272" r:id="rId15"/>
    <p:sldId id="271" r:id="rId16"/>
    <p:sldId id="277" r:id="rId17"/>
    <p:sldId id="278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13"/>
    <a:srgbClr val="B51BA3"/>
    <a:srgbClr val="0A9A0D"/>
    <a:srgbClr val="45D0DF"/>
    <a:srgbClr val="E296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897F-FFCC-40A8-A5D4-E36A43B9EB5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C1C3-6355-41BA-8D70-FC1D40498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897F-FFCC-40A8-A5D4-E36A43B9EB5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C1C3-6355-41BA-8D70-FC1D40498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897F-FFCC-40A8-A5D4-E36A43B9EB5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C1C3-6355-41BA-8D70-FC1D40498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897F-FFCC-40A8-A5D4-E36A43B9EB5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C1C3-6355-41BA-8D70-FC1D40498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897F-FFCC-40A8-A5D4-E36A43B9EB5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C1C3-6355-41BA-8D70-FC1D40498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897F-FFCC-40A8-A5D4-E36A43B9EB5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C1C3-6355-41BA-8D70-FC1D40498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897F-FFCC-40A8-A5D4-E36A43B9EB5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C1C3-6355-41BA-8D70-FC1D40498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897F-FFCC-40A8-A5D4-E36A43B9EB5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C1C3-6355-41BA-8D70-FC1D40498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897F-FFCC-40A8-A5D4-E36A43B9EB5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C1C3-6355-41BA-8D70-FC1D40498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897F-FFCC-40A8-A5D4-E36A43B9EB5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C1C3-6355-41BA-8D70-FC1D40498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897F-FFCC-40A8-A5D4-E36A43B9EB5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C1C3-6355-41BA-8D70-FC1D40498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897F-FFCC-40A8-A5D4-E36A43B9EB54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C1C3-6355-41BA-8D70-FC1D40498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" Target="slide15.xml"/><Relationship Id="rId7" Type="http://schemas.openxmlformats.org/officeDocument/2006/relationships/hyperlink" Target="file:///C:\Users\&#1048;&#1088;&#1080;&#1085;&#1072;\Desktop\&#1053;&#1086;&#1074;&#1072;&#1103;%20&#1087;&#1072;&#1087;&#1082;&#1072;\&#1092;&#1080;&#1079;&#1084;&#1080;&#1085;&#1091;&#1090;&#1082;&#1072;%20&#1087;&#1088;&#1099;&#1075;%20&#1089;&#1082;&#1086;&#1082;\&#1087;&#1088;&#1099;&#1075;%20&#1089;&#1082;&#1086;&#1082;.pptx" TargetMode="Externa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Новая папка\4maf.ru_pisec_2014.03.02_12-32-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58597" cy="1152128"/>
          </a:xfrm>
          <a:prstGeom prst="rect">
            <a:avLst/>
          </a:prstGeom>
          <a:noFill/>
        </p:spPr>
      </p:pic>
      <p:pic>
        <p:nvPicPr>
          <p:cNvPr id="8195" name="Picture 3" descr="F:\цирк\anime-multyashki-6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2088232" cy="2784309"/>
          </a:xfrm>
          <a:prstGeom prst="rect">
            <a:avLst/>
          </a:prstGeom>
          <a:noFill/>
        </p:spPr>
      </p:pic>
      <p:pic>
        <p:nvPicPr>
          <p:cNvPr id="8197" name="Picture 5" descr="F:\цирк\clown0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717032"/>
            <a:ext cx="2267744" cy="2669282"/>
          </a:xfrm>
          <a:prstGeom prst="rect">
            <a:avLst/>
          </a:prstGeom>
          <a:noFill/>
        </p:spPr>
      </p:pic>
      <p:pic>
        <p:nvPicPr>
          <p:cNvPr id="8198" name="Picture 6" descr="F:\цирк\clown0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573016"/>
            <a:ext cx="2411760" cy="2885306"/>
          </a:xfrm>
          <a:prstGeom prst="rect">
            <a:avLst/>
          </a:prstGeom>
          <a:noFill/>
        </p:spPr>
      </p:pic>
      <p:pic>
        <p:nvPicPr>
          <p:cNvPr id="7" name="Picture 3" descr="F:\цирк\anime-multyashki-6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55776" y="3717032"/>
            <a:ext cx="2088232" cy="2784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88840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Подумай еще!</a:t>
            </a:r>
            <a:endParaRPr lang="ru-RU" sz="8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6165304"/>
            <a:ext cx="126348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2" action="ppaction://hlinksldjump"/>
              </a:rPr>
              <a:t>Назад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8884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Ой-ой-ой!</a:t>
            </a:r>
            <a:endParaRPr lang="ru-RU" sz="8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6165304"/>
            <a:ext cx="126348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2" action="ppaction://hlinksldjump"/>
              </a:rPr>
              <a:t>Назад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8884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Неправильно!</a:t>
            </a:r>
            <a:endParaRPr lang="ru-RU" sz="8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6165304"/>
            <a:ext cx="126348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2" action="ppaction://hlinksldjump"/>
              </a:rPr>
              <a:t>Назад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4maf.ru_pisec_2014.03.01_17-24-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495097" cy="12308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6165304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Задания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0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B51B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и прочитай в таблице такие же слова.</a:t>
            </a:r>
            <a:endParaRPr lang="ru-RU" sz="3200" b="1" i="1" dirty="0">
              <a:solidFill>
                <a:srgbClr val="B51B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401820">
            <a:off x="663631" y="2328850"/>
            <a:ext cx="1239883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spc="400" dirty="0" smtClean="0">
                <a:latin typeface="Times New Roman" pitchFamily="18" charset="0"/>
                <a:cs typeface="Times New Roman" pitchFamily="18" charset="0"/>
              </a:rPr>
              <a:t>Сон</a:t>
            </a:r>
            <a:endParaRPr lang="ru-RU" spc="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1484784"/>
            <a:ext cx="1512168" cy="52322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spc="400" dirty="0" smtClean="0"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2800" spc="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463412">
            <a:off x="1331640" y="3429000"/>
            <a:ext cx="1512168" cy="52322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spc="400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800" spc="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46078">
            <a:off x="2339752" y="2420888"/>
            <a:ext cx="1512168" cy="52322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spc="400" dirty="0" smtClean="0">
                <a:latin typeface="Times New Roman" pitchFamily="18" charset="0"/>
                <a:cs typeface="Times New Roman" pitchFamily="18" charset="0"/>
              </a:rPr>
              <a:t>Зонт</a:t>
            </a:r>
            <a:endParaRPr lang="ru-RU" sz="2800" spc="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64383">
            <a:off x="683568" y="4437112"/>
            <a:ext cx="1512168" cy="5232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spc="400" dirty="0" smtClean="0">
                <a:latin typeface="Times New Roman" pitchFamily="18" charset="0"/>
                <a:cs typeface="Times New Roman" pitchFamily="18" charset="0"/>
              </a:rPr>
              <a:t>Мяч</a:t>
            </a:r>
            <a:endParaRPr lang="ru-RU" sz="2800" spc="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735085">
            <a:off x="2555776" y="4941168"/>
            <a:ext cx="1512168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spc="400" dirty="0" smtClean="0">
                <a:latin typeface="Times New Roman" pitchFamily="18" charset="0"/>
                <a:cs typeface="Times New Roman" pitchFamily="18" charset="0"/>
              </a:rPr>
              <a:t>Чай</a:t>
            </a:r>
            <a:endParaRPr lang="ru-RU" sz="2800" spc="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5589240"/>
            <a:ext cx="1512168" cy="523220"/>
          </a:xfrm>
          <a:prstGeom prst="rect">
            <a:avLst/>
          </a:prstGeom>
          <a:solidFill>
            <a:srgbClr val="B51BA3"/>
          </a:solidFill>
          <a:ln>
            <a:solidFill>
              <a:srgbClr val="E296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spc="400" dirty="0" smtClean="0">
                <a:latin typeface="Times New Roman" pitchFamily="18" charset="0"/>
                <a:cs typeface="Times New Roman" pitchFamily="18" charset="0"/>
              </a:rPr>
              <a:t>Слон</a:t>
            </a:r>
            <a:endParaRPr lang="ru-RU" sz="2800" spc="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Новая папка\Развитие внимания 4.jpg"/>
          <p:cNvPicPr>
            <a:picLocks noChangeAspect="1" noChangeArrowheads="1"/>
          </p:cNvPicPr>
          <p:nvPr/>
        </p:nvPicPr>
        <p:blipFill>
          <a:blip r:embed="rId2" cstate="print"/>
          <a:srcRect l="42586" t="50312" r="10447" b="18530"/>
          <a:stretch>
            <a:fillRect/>
          </a:stretch>
        </p:blipFill>
        <p:spPr bwMode="auto">
          <a:xfrm>
            <a:off x="4283968" y="2348880"/>
            <a:ext cx="4392488" cy="367240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660232" y="2420888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355976" y="3212976"/>
            <a:ext cx="18722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24128" y="2780928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5400000">
            <a:off x="3743908" y="4977172"/>
            <a:ext cx="16561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5400000">
            <a:off x="5832140" y="4761148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64288" y="5157192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020272" y="3573016"/>
            <a:ext cx="1755058" cy="983226"/>
          </a:xfrm>
          <a:custGeom>
            <a:avLst/>
            <a:gdLst>
              <a:gd name="connsiteX0" fmla="*/ 1531374 w 1755058"/>
              <a:gd name="connsiteY0" fmla="*/ 127819 h 983226"/>
              <a:gd name="connsiteX1" fmla="*/ 204019 w 1755058"/>
              <a:gd name="connsiteY1" fmla="*/ 83574 h 983226"/>
              <a:gd name="connsiteX2" fmla="*/ 307258 w 1755058"/>
              <a:gd name="connsiteY2" fmla="*/ 467032 h 983226"/>
              <a:gd name="connsiteX3" fmla="*/ 1118419 w 1755058"/>
              <a:gd name="connsiteY3" fmla="*/ 511277 h 983226"/>
              <a:gd name="connsiteX4" fmla="*/ 1192161 w 1755058"/>
              <a:gd name="connsiteY4" fmla="*/ 909484 h 983226"/>
              <a:gd name="connsiteX5" fmla="*/ 1546123 w 1755058"/>
              <a:gd name="connsiteY5" fmla="*/ 850490 h 983226"/>
              <a:gd name="connsiteX6" fmla="*/ 1531374 w 1755058"/>
              <a:gd name="connsiteY6" fmla="*/ 127819 h 98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058" h="983226">
                <a:moveTo>
                  <a:pt x="1531374" y="127819"/>
                </a:moveTo>
                <a:cubicBezTo>
                  <a:pt x="1307690" y="0"/>
                  <a:pt x="408038" y="27039"/>
                  <a:pt x="204019" y="83574"/>
                </a:cubicBezTo>
                <a:cubicBezTo>
                  <a:pt x="0" y="140109"/>
                  <a:pt x="154858" y="395748"/>
                  <a:pt x="307258" y="467032"/>
                </a:cubicBezTo>
                <a:cubicBezTo>
                  <a:pt x="459658" y="538316"/>
                  <a:pt x="970935" y="437535"/>
                  <a:pt x="1118419" y="511277"/>
                </a:cubicBezTo>
                <a:cubicBezTo>
                  <a:pt x="1265903" y="585019"/>
                  <a:pt x="1120877" y="852949"/>
                  <a:pt x="1192161" y="909484"/>
                </a:cubicBezTo>
                <a:cubicBezTo>
                  <a:pt x="1263445" y="966019"/>
                  <a:pt x="1489587" y="983226"/>
                  <a:pt x="1546123" y="850490"/>
                </a:cubicBezTo>
                <a:cubicBezTo>
                  <a:pt x="1602659" y="717754"/>
                  <a:pt x="1755058" y="255638"/>
                  <a:pt x="1531374" y="12781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35896" y="6093296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Задания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цирк\2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01841" y="0"/>
            <a:ext cx="2242159" cy="1999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ужное\презентации по психологии\картинки\развитие мышления 16.jpg"/>
          <p:cNvPicPr>
            <a:picLocks noChangeAspect="1" noChangeArrowheads="1"/>
          </p:cNvPicPr>
          <p:nvPr/>
        </p:nvPicPr>
        <p:blipFill>
          <a:blip r:embed="rId2" cstate="print"/>
          <a:srcRect t="10235" b="64176"/>
          <a:stretch>
            <a:fillRect/>
          </a:stretch>
        </p:blipFill>
        <p:spPr bwMode="auto">
          <a:xfrm>
            <a:off x="3635896" y="1052736"/>
            <a:ext cx="5256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B51B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 задачки и ответь на вопросы.</a:t>
            </a:r>
            <a:endParaRPr lang="ru-RU" sz="3600" b="1" i="1" dirty="0">
              <a:solidFill>
                <a:srgbClr val="B51B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196752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Нужное\презентации по психологии\картинки\развитие мышления 16.jpg"/>
          <p:cNvPicPr>
            <a:picLocks noChangeAspect="1" noChangeArrowheads="1"/>
          </p:cNvPicPr>
          <p:nvPr/>
        </p:nvPicPr>
        <p:blipFill>
          <a:blip r:embed="rId2" cstate="print"/>
          <a:srcRect t="36849" b="35660"/>
          <a:stretch>
            <a:fillRect/>
          </a:stretch>
        </p:blipFill>
        <p:spPr bwMode="auto">
          <a:xfrm>
            <a:off x="179512" y="3068960"/>
            <a:ext cx="48245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04" y="2996952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Нужное\презентации по психологии\картинки\развитие мышления 16.jpg"/>
          <p:cNvPicPr>
            <a:picLocks noChangeAspect="1" noChangeArrowheads="1"/>
          </p:cNvPicPr>
          <p:nvPr/>
        </p:nvPicPr>
        <p:blipFill>
          <a:blip r:embed="rId2" cstate="print"/>
          <a:srcRect t="67394"/>
          <a:stretch>
            <a:fillRect/>
          </a:stretch>
        </p:blipFill>
        <p:spPr bwMode="auto">
          <a:xfrm>
            <a:off x="3059832" y="4653136"/>
            <a:ext cx="5708377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79712" y="4995952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949280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Задания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цирк\Photo 03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852936"/>
            <a:ext cx="1279773" cy="1941229"/>
          </a:xfrm>
          <a:prstGeom prst="rect">
            <a:avLst/>
          </a:prstGeom>
          <a:noFill/>
        </p:spPr>
      </p:pic>
      <p:pic>
        <p:nvPicPr>
          <p:cNvPr id="11" name="Picture 2" descr="F:\цирк\Photo 03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9512" y="1268760"/>
            <a:ext cx="1279773" cy="1941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268760"/>
            <a:ext cx="5599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ED7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Нарисуй клоуна</a:t>
            </a:r>
            <a:endParaRPr lang="ru-RU" sz="6000" b="1" i="1" dirty="0">
              <a:solidFill>
                <a:srgbClr val="ED70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цирк\clowns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8"/>
            <a:ext cx="2880320" cy="3139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цирк\5256_669dc7aa9124870bca5dadd025ca1eb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41964"/>
            <a:ext cx="4572000" cy="3616036"/>
          </a:xfrm>
          <a:prstGeom prst="rect">
            <a:avLst/>
          </a:prstGeom>
          <a:noFill/>
        </p:spPr>
      </p:pic>
      <p:sp>
        <p:nvSpPr>
          <p:cNvPr id="3" name="Улыбающееся лицо 2"/>
          <p:cNvSpPr/>
          <p:nvPr/>
        </p:nvSpPr>
        <p:spPr>
          <a:xfrm>
            <a:off x="2771800" y="476672"/>
            <a:ext cx="1512168" cy="1368152"/>
          </a:xfrm>
          <a:prstGeom prst="smileyFac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19464" y="62068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Все получилось правильно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1475656" y="1916832"/>
            <a:ext cx="1512168" cy="1368152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>
            <a:solidFill>
              <a:srgbClr val="ED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31840" y="2276872"/>
            <a:ext cx="433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Почти получилось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0" y="3429000"/>
            <a:ext cx="1512168" cy="1368152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357301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Есть ошибки, буду внимательнее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Ирина\Desktop\Новая папка\6f79ae32bc4a6a5e1df9d71beb2298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616624" cy="4320480"/>
          </a:xfrm>
          <a:prstGeom prst="rect">
            <a:avLst/>
          </a:prstGeom>
          <a:noFill/>
        </p:spPr>
      </p:pic>
      <p:pic>
        <p:nvPicPr>
          <p:cNvPr id="7173" name="Picture 5" descr="C:\Users\Ирина\Desktop\Новая папка\4maf.ru_pisec_2014.03.02_12-30-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992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76672"/>
            <a:ext cx="2699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779912" y="1700808"/>
            <a:ext cx="1440160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5580112" y="2132856"/>
            <a:ext cx="1440160" cy="108012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6948264" y="3212976"/>
            <a:ext cx="1440160" cy="10801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hlinkClick r:id="rId5" action="ppaction://hlinksldjump"/>
          </p:cNvPr>
          <p:cNvSpPr/>
          <p:nvPr/>
        </p:nvSpPr>
        <p:spPr>
          <a:xfrm>
            <a:off x="827584" y="3068960"/>
            <a:ext cx="1440160" cy="1080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1259632" y="321297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6" action="ppaction://hlinksldjump"/>
          </p:cNvPr>
          <p:cNvSpPr/>
          <p:nvPr/>
        </p:nvSpPr>
        <p:spPr>
          <a:xfrm>
            <a:off x="2123728" y="2204864"/>
            <a:ext cx="1440160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2555776" y="234888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4211960" y="184482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6012160" y="227687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7452320" y="335699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7" action="ppaction://hlinkpres?slideindex=1&amp;slidetitle=Слайд 1"/>
          </p:cNvPr>
          <p:cNvSpPr txBox="1"/>
          <p:nvPr/>
        </p:nvSpPr>
        <p:spPr>
          <a:xfrm>
            <a:off x="3563888" y="6093296"/>
            <a:ext cx="255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цирк\71137392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140968"/>
            <a:ext cx="2114550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6093296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Задания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620688"/>
            <a:ext cx="51541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0A9A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Буквоедка</a:t>
            </a:r>
            <a:endParaRPr lang="ru-RU" b="1" i="1" dirty="0">
              <a:solidFill>
                <a:srgbClr val="0A9A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ина\Desktop\Новая папка\3736505-47922ad6405909a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068960"/>
            <a:ext cx="2376264" cy="2392212"/>
          </a:xfrm>
          <a:prstGeom prst="rect">
            <a:avLst/>
          </a:prstGeom>
          <a:noFill/>
        </p:spPr>
      </p:pic>
      <p:pic>
        <p:nvPicPr>
          <p:cNvPr id="4" name="Picture 2" descr="F:\цирк\0324f9c0422123b4a52b4b9403d3cc716dc2511182905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916832"/>
            <a:ext cx="4530080" cy="453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t="14261" r="50391" b="49516"/>
          <a:stretch>
            <a:fillRect/>
          </a:stretch>
        </p:blipFill>
        <p:spPr bwMode="auto">
          <a:xfrm>
            <a:off x="-1" y="1340768"/>
            <a:ext cx="35203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9827" t="14758" b="49019"/>
          <a:stretch>
            <a:fillRect/>
          </a:stretch>
        </p:blipFill>
        <p:spPr bwMode="auto">
          <a:xfrm>
            <a:off x="5615608" y="1268760"/>
            <a:ext cx="3528392" cy="250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9554" t="65830"/>
          <a:stretch>
            <a:fillRect/>
          </a:stretch>
        </p:blipFill>
        <p:spPr bwMode="auto">
          <a:xfrm>
            <a:off x="5498232" y="4632374"/>
            <a:ext cx="3645768" cy="222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t="66135" r="50291"/>
          <a:stretch>
            <a:fillRect/>
          </a:stretch>
        </p:blipFill>
        <p:spPr bwMode="auto">
          <a:xfrm>
            <a:off x="0" y="4560366"/>
            <a:ext cx="3491880" cy="22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67347" t="50054" r="18367" b="35978"/>
          <a:stretch>
            <a:fillRect/>
          </a:stretch>
        </p:blipFill>
        <p:spPr bwMode="auto">
          <a:xfrm>
            <a:off x="4139952" y="1412776"/>
            <a:ext cx="1008112" cy="8640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47960" t="55874" r="32653" b="33650"/>
          <a:stretch>
            <a:fillRect/>
          </a:stretch>
        </p:blipFill>
        <p:spPr bwMode="auto">
          <a:xfrm>
            <a:off x="5580112" y="3789040"/>
            <a:ext cx="1368152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32653" t="50054" r="48980" b="33650"/>
          <a:stretch>
            <a:fillRect/>
          </a:stretch>
        </p:blipFill>
        <p:spPr bwMode="auto">
          <a:xfrm>
            <a:off x="3923928" y="5085184"/>
            <a:ext cx="1296144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16326" t="50054" r="66327" b="38306"/>
          <a:stretch>
            <a:fillRect/>
          </a:stretch>
        </p:blipFill>
        <p:spPr bwMode="auto">
          <a:xfrm>
            <a:off x="2339752" y="3789040"/>
            <a:ext cx="1224136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t="50054" r="83673" b="33650"/>
          <a:stretch>
            <a:fillRect/>
          </a:stretch>
        </p:blipFill>
        <p:spPr bwMode="auto">
          <a:xfrm>
            <a:off x="3995936" y="3861048"/>
            <a:ext cx="1152128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80612" t="50054" b="33650"/>
          <a:stretch>
            <a:fillRect/>
          </a:stretch>
        </p:blipFill>
        <p:spPr bwMode="auto">
          <a:xfrm>
            <a:off x="3851920" y="2564904"/>
            <a:ext cx="1368152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79912" y="6396335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4" action="ppaction://hlinksldjump"/>
              </a:rPr>
              <a:t>Дальше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1" y="188640"/>
            <a:ext cx="745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Подбери по аналогии недостающее домашнее животное.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0469 -0.3567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t="14261" r="50391" b="49516"/>
          <a:stretch>
            <a:fillRect/>
          </a:stretch>
        </p:blipFill>
        <p:spPr bwMode="auto">
          <a:xfrm>
            <a:off x="-1" y="1340768"/>
            <a:ext cx="35203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9827" t="14758" b="49019"/>
          <a:stretch>
            <a:fillRect/>
          </a:stretch>
        </p:blipFill>
        <p:spPr bwMode="auto">
          <a:xfrm>
            <a:off x="5615608" y="1268760"/>
            <a:ext cx="3528392" cy="250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9554" t="65830"/>
          <a:stretch>
            <a:fillRect/>
          </a:stretch>
        </p:blipFill>
        <p:spPr bwMode="auto">
          <a:xfrm>
            <a:off x="5498232" y="4632374"/>
            <a:ext cx="3645768" cy="222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t="66135" r="50291"/>
          <a:stretch>
            <a:fillRect/>
          </a:stretch>
        </p:blipFill>
        <p:spPr bwMode="auto">
          <a:xfrm>
            <a:off x="0" y="4560366"/>
            <a:ext cx="3491880" cy="22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67347" t="50054" r="18367" b="35978"/>
          <a:stretch>
            <a:fillRect/>
          </a:stretch>
        </p:blipFill>
        <p:spPr bwMode="auto">
          <a:xfrm>
            <a:off x="4067944" y="1844824"/>
            <a:ext cx="1008112" cy="8640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47960" t="55874" r="32653" b="33650"/>
          <a:stretch>
            <a:fillRect/>
          </a:stretch>
        </p:blipFill>
        <p:spPr bwMode="auto">
          <a:xfrm>
            <a:off x="5580112" y="3789040"/>
            <a:ext cx="1368152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32653" t="50054" r="48980" b="33650"/>
          <a:stretch>
            <a:fillRect/>
          </a:stretch>
        </p:blipFill>
        <p:spPr bwMode="auto">
          <a:xfrm>
            <a:off x="1979712" y="2636912"/>
            <a:ext cx="1296144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16326" t="50054" r="66327" b="38306"/>
          <a:stretch>
            <a:fillRect/>
          </a:stretch>
        </p:blipFill>
        <p:spPr bwMode="auto">
          <a:xfrm>
            <a:off x="2339752" y="3789040"/>
            <a:ext cx="1224136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t="50054" r="83673" b="33650"/>
          <a:stretch>
            <a:fillRect/>
          </a:stretch>
        </p:blipFill>
        <p:spPr bwMode="auto">
          <a:xfrm>
            <a:off x="3923928" y="4293096"/>
            <a:ext cx="1152128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80612" t="50054" b="33650"/>
          <a:stretch>
            <a:fillRect/>
          </a:stretch>
        </p:blipFill>
        <p:spPr bwMode="auto">
          <a:xfrm>
            <a:off x="3779912" y="3068960"/>
            <a:ext cx="1368152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79912" y="6396335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4" action="ppaction://hlinksldjump"/>
              </a:rPr>
              <a:t>Дальше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1" y="188640"/>
            <a:ext cx="745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Подбери по аналогии недостающее домашнее животное.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41337 -0.0627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t="14261" r="50391" b="49516"/>
          <a:stretch>
            <a:fillRect/>
          </a:stretch>
        </p:blipFill>
        <p:spPr bwMode="auto">
          <a:xfrm>
            <a:off x="-1" y="1340768"/>
            <a:ext cx="35203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9827" t="14758" b="49019"/>
          <a:stretch>
            <a:fillRect/>
          </a:stretch>
        </p:blipFill>
        <p:spPr bwMode="auto">
          <a:xfrm>
            <a:off x="5615608" y="1268760"/>
            <a:ext cx="3528392" cy="250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9554" t="65830"/>
          <a:stretch>
            <a:fillRect/>
          </a:stretch>
        </p:blipFill>
        <p:spPr bwMode="auto">
          <a:xfrm>
            <a:off x="5498232" y="4632374"/>
            <a:ext cx="3645768" cy="222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t="66135" r="50291"/>
          <a:stretch>
            <a:fillRect/>
          </a:stretch>
        </p:blipFill>
        <p:spPr bwMode="auto">
          <a:xfrm>
            <a:off x="0" y="4560366"/>
            <a:ext cx="3491880" cy="22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67347" t="50054" r="18367" b="35978"/>
          <a:stretch>
            <a:fillRect/>
          </a:stretch>
        </p:blipFill>
        <p:spPr bwMode="auto">
          <a:xfrm>
            <a:off x="4067944" y="1844824"/>
            <a:ext cx="1008112" cy="8640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7960" t="55874" r="32653" b="33650"/>
          <a:stretch>
            <a:fillRect/>
          </a:stretch>
        </p:blipFill>
        <p:spPr bwMode="auto">
          <a:xfrm>
            <a:off x="5580112" y="3789040"/>
            <a:ext cx="1368152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32653" t="50054" r="48980" b="33650"/>
          <a:stretch>
            <a:fillRect/>
          </a:stretch>
        </p:blipFill>
        <p:spPr bwMode="auto">
          <a:xfrm>
            <a:off x="1979712" y="2636912"/>
            <a:ext cx="1296144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16326" t="50054" r="66327" b="38306"/>
          <a:stretch>
            <a:fillRect/>
          </a:stretch>
        </p:blipFill>
        <p:spPr bwMode="auto">
          <a:xfrm>
            <a:off x="2339752" y="3789040"/>
            <a:ext cx="1224136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t="50054" r="83673" b="33650"/>
          <a:stretch>
            <a:fillRect/>
          </a:stretch>
        </p:blipFill>
        <p:spPr bwMode="auto">
          <a:xfrm>
            <a:off x="3923928" y="4293096"/>
            <a:ext cx="1152128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80612" t="50054" b="33650"/>
          <a:stretch>
            <a:fillRect/>
          </a:stretch>
        </p:blipFill>
        <p:spPr bwMode="auto">
          <a:xfrm>
            <a:off x="7524328" y="2636912"/>
            <a:ext cx="1368152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79912" y="6396335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4" action="ppaction://hlinksldjump"/>
              </a:rPr>
              <a:t>Дальше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1" y="188640"/>
            <a:ext cx="745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Подбери по аналогии недостающее домашнее животное.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40156 0.13635 " pathEditMode="relative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t="14261" r="50391" b="49516"/>
          <a:stretch>
            <a:fillRect/>
          </a:stretch>
        </p:blipFill>
        <p:spPr bwMode="auto">
          <a:xfrm>
            <a:off x="-1" y="1340768"/>
            <a:ext cx="35203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9827" t="14758" b="49019"/>
          <a:stretch>
            <a:fillRect/>
          </a:stretch>
        </p:blipFill>
        <p:spPr bwMode="auto">
          <a:xfrm>
            <a:off x="5615608" y="1268760"/>
            <a:ext cx="3528392" cy="250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9554" t="65830"/>
          <a:stretch>
            <a:fillRect/>
          </a:stretch>
        </p:blipFill>
        <p:spPr bwMode="auto">
          <a:xfrm>
            <a:off x="5498232" y="4632374"/>
            <a:ext cx="3645768" cy="222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t="66135" r="50291"/>
          <a:stretch>
            <a:fillRect/>
          </a:stretch>
        </p:blipFill>
        <p:spPr bwMode="auto">
          <a:xfrm>
            <a:off x="0" y="4560366"/>
            <a:ext cx="3491880" cy="22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67347" t="50054" r="18367" b="35978"/>
          <a:stretch>
            <a:fillRect/>
          </a:stretch>
        </p:blipFill>
        <p:spPr bwMode="auto">
          <a:xfrm>
            <a:off x="4067944" y="1844824"/>
            <a:ext cx="1008112" cy="8640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7960" t="55874" r="32653" b="33650"/>
          <a:stretch>
            <a:fillRect/>
          </a:stretch>
        </p:blipFill>
        <p:spPr bwMode="auto">
          <a:xfrm>
            <a:off x="1907704" y="4797152"/>
            <a:ext cx="1368152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32653" t="50054" r="48980" b="33650"/>
          <a:stretch>
            <a:fillRect/>
          </a:stretch>
        </p:blipFill>
        <p:spPr bwMode="auto">
          <a:xfrm>
            <a:off x="1979712" y="2636912"/>
            <a:ext cx="1296144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16326" t="50054" r="66327" b="38306"/>
          <a:stretch>
            <a:fillRect/>
          </a:stretch>
        </p:blipFill>
        <p:spPr bwMode="auto">
          <a:xfrm>
            <a:off x="2339752" y="3789040"/>
            <a:ext cx="1224136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3" descr="D:\Нужное\презентации по психологии\картинки\развитие мышления 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t="50054" r="83673" b="33650"/>
          <a:stretch>
            <a:fillRect/>
          </a:stretch>
        </p:blipFill>
        <p:spPr bwMode="auto">
          <a:xfrm>
            <a:off x="3923928" y="4293096"/>
            <a:ext cx="1152128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80612" t="50054" b="33650"/>
          <a:stretch>
            <a:fillRect/>
          </a:stretch>
        </p:blipFill>
        <p:spPr bwMode="auto">
          <a:xfrm>
            <a:off x="7524328" y="2636912"/>
            <a:ext cx="1368152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79912" y="6396335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4" action="ppaction://hlinksldjump"/>
              </a:rPr>
              <a:t>Дальше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1" y="188640"/>
            <a:ext cx="745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Подбери по аналогии недостающее домашнее животное.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85185E-6 L -0.03923 0.31505 " pathEditMode="relative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t="14261" r="50391" b="49516"/>
          <a:stretch>
            <a:fillRect/>
          </a:stretch>
        </p:blipFill>
        <p:spPr bwMode="auto">
          <a:xfrm>
            <a:off x="-1" y="1340768"/>
            <a:ext cx="35203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9827" t="14758" b="49019"/>
          <a:stretch>
            <a:fillRect/>
          </a:stretch>
        </p:blipFill>
        <p:spPr bwMode="auto">
          <a:xfrm>
            <a:off x="5615608" y="1268760"/>
            <a:ext cx="3528392" cy="250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9554" t="65830"/>
          <a:stretch>
            <a:fillRect/>
          </a:stretch>
        </p:blipFill>
        <p:spPr bwMode="auto">
          <a:xfrm>
            <a:off x="5498232" y="4632374"/>
            <a:ext cx="3645768" cy="222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t="66135" r="50291"/>
          <a:stretch>
            <a:fillRect/>
          </a:stretch>
        </p:blipFill>
        <p:spPr bwMode="auto">
          <a:xfrm>
            <a:off x="0" y="4560366"/>
            <a:ext cx="3491880" cy="22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67347" t="50054" r="18367" b="35978"/>
          <a:stretch>
            <a:fillRect/>
          </a:stretch>
        </p:blipFill>
        <p:spPr bwMode="auto">
          <a:xfrm>
            <a:off x="4067944" y="1844824"/>
            <a:ext cx="1008112" cy="8640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47960" t="55874" r="32653" b="33650"/>
          <a:stretch>
            <a:fillRect/>
          </a:stretch>
        </p:blipFill>
        <p:spPr bwMode="auto">
          <a:xfrm>
            <a:off x="1907704" y="4797152"/>
            <a:ext cx="1368152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32653" t="50054" r="48980" b="33650"/>
          <a:stretch>
            <a:fillRect/>
          </a:stretch>
        </p:blipFill>
        <p:spPr bwMode="auto">
          <a:xfrm>
            <a:off x="1979712" y="2636912"/>
            <a:ext cx="1296144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16326" t="50054" r="66327" b="38306"/>
          <a:stretch>
            <a:fillRect/>
          </a:stretch>
        </p:blipFill>
        <p:spPr bwMode="auto">
          <a:xfrm>
            <a:off x="1907704" y="5877272"/>
            <a:ext cx="1224136" cy="720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t="50054" r="83673" b="33650"/>
          <a:stretch>
            <a:fillRect/>
          </a:stretch>
        </p:blipFill>
        <p:spPr bwMode="auto">
          <a:xfrm>
            <a:off x="3923928" y="4293096"/>
            <a:ext cx="1152128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 descr="D:\Нужное\презентации по психологии\картинки\развитие мышления 1.jpg"/>
          <p:cNvPicPr>
            <a:picLocks noChangeAspect="1" noChangeArrowheads="1"/>
          </p:cNvPicPr>
          <p:nvPr/>
        </p:nvPicPr>
        <p:blipFill>
          <a:blip r:embed="rId2" cstate="print"/>
          <a:srcRect l="80612" t="50054" b="33650"/>
          <a:stretch>
            <a:fillRect/>
          </a:stretch>
        </p:blipFill>
        <p:spPr bwMode="auto">
          <a:xfrm>
            <a:off x="7524328" y="2636912"/>
            <a:ext cx="1368152" cy="1008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3779912" y="6396335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3" action="ppaction://hlinksldjump"/>
              </a:rPr>
              <a:t>Дальше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1" y="188640"/>
            <a:ext cx="745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Подбери по аналогии недостающее домашнее животное.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40156 0.0631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40955 0.5775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76872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Неправильно!</a:t>
            </a:r>
            <a:endParaRPr lang="ru-RU" sz="8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6165304"/>
            <a:ext cx="126348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hlinkClick r:id="rId2" action="ppaction://hlinksldjump"/>
              </a:rPr>
              <a:t>Назад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199</TotalTime>
  <Words>109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радуга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22</cp:revision>
  <dcterms:created xsi:type="dcterms:W3CDTF">2014-03-01T12:37:48Z</dcterms:created>
  <dcterms:modified xsi:type="dcterms:W3CDTF">2014-03-02T08:35:52Z</dcterms:modified>
</cp:coreProperties>
</file>