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Татьяна\Desktop\ГРАФИК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638" y="-649288"/>
            <a:ext cx="10009717" cy="750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ГРАФИКА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ГРАФИКА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Татьяна\Desktop\ГРАФИКА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Татьяна\Desktop\ГРАФИКА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Татьяна\Desktop\ГРАФИКА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ГРАФИК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ГРАФИК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ГРАФИКА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ГРАФИК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ГРАФИК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ГРАФИКА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ГРАФИКА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ГРАФИКА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</cp:revision>
  <dcterms:created xsi:type="dcterms:W3CDTF">2014-04-20T06:47:14Z</dcterms:created>
  <dcterms:modified xsi:type="dcterms:W3CDTF">2014-04-20T06:55:03Z</dcterms:modified>
</cp:coreProperties>
</file>