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A5B5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E9A1-667F-49B7-89EB-15FE22AF9336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FF03-BEDB-4EE7-A31C-F2D17D5149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9E9A1-667F-49B7-89EB-15FE22AF9336}" type="datetimeFigureOut">
              <a:rPr lang="ru-RU" smtClean="0"/>
              <a:t>12.02.2010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FF03-BEDB-4EE7-A31C-F2D17D5149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3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300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Пояснения:</a:t>
            </a:r>
            <a:endParaRPr kumimoji="0" lang="ru-RU" sz="4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673850"/>
            <a:ext cx="9144000" cy="184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500" y="917485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Шаг первый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60450" y="1440705"/>
            <a:ext cx="78670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Запустите презентацию: </a:t>
            </a:r>
            <a:r>
              <a:rPr lang="ru-RU" sz="2400" dirty="0" smtClean="0">
                <a:solidFill>
                  <a:srgbClr val="FF0000"/>
                </a:solidFill>
              </a:rPr>
              <a:t>Шаблон теста.</a:t>
            </a:r>
            <a:r>
              <a:rPr lang="en-US" sz="2400" dirty="0" err="1" smtClean="0">
                <a:solidFill>
                  <a:srgbClr val="FF0000"/>
                </a:solidFill>
              </a:rPr>
              <a:t>pptm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ru-RU" sz="2400" dirty="0" smtClean="0"/>
              <a:t>Система безопасности </a:t>
            </a:r>
            <a:r>
              <a:rPr lang="en-US" sz="2400" dirty="0" smtClean="0"/>
              <a:t>PowerPoint 2007 </a:t>
            </a:r>
            <a:r>
              <a:rPr lang="ru-RU" sz="2400" dirty="0" smtClean="0"/>
              <a:t>выдаст сообщение</a:t>
            </a:r>
            <a:endParaRPr lang="ru-RU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60450" y="2349500"/>
            <a:ext cx="5886450" cy="3238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3" name="Овал 12"/>
          <p:cNvSpPr/>
          <p:nvPr/>
        </p:nvSpPr>
        <p:spPr>
          <a:xfrm>
            <a:off x="5791200" y="2349500"/>
            <a:ext cx="1155700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60450" y="2717800"/>
            <a:ext cx="786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Зайдите в параметры и установите галочку напротив </a:t>
            </a:r>
            <a:r>
              <a:rPr lang="ru-RU" sz="2400" dirty="0"/>
              <a:t>«Включить это содержимое»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2800" y="3651250"/>
            <a:ext cx="4345724" cy="28003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>
            <a:off x="2260599" y="5340350"/>
            <a:ext cx="342225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8528050" y="6140450"/>
            <a:ext cx="444500" cy="444500"/>
            <a:chOff x="8528050" y="6140450"/>
            <a:chExt cx="444500" cy="444500"/>
          </a:xfrm>
        </p:grpSpPr>
        <p:sp>
          <p:nvSpPr>
            <p:cNvPr id="17" name="Овал 16"/>
            <p:cNvSpPr/>
            <p:nvPr/>
          </p:nvSpPr>
          <p:spPr>
            <a:xfrm>
              <a:off x="8528050" y="6140450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10800000">
            <a:off x="7994650" y="6140450"/>
            <a:ext cx="444500" cy="444500"/>
            <a:chOff x="8528050" y="6149328"/>
            <a:chExt cx="444500" cy="444500"/>
          </a:xfrm>
        </p:grpSpPr>
        <p:sp>
          <p:nvSpPr>
            <p:cNvPr id="21" name="Овал 20"/>
            <p:cNvSpPr/>
            <p:nvPr/>
          </p:nvSpPr>
          <p:spPr>
            <a:xfrm>
              <a:off x="8528050" y="6149328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Овал 22">
            <a:hlinkClick r:id="" action="ppaction://hlinkshowjump?jump=nextslide" tooltip="Далее"/>
          </p:cNvPr>
          <p:cNvSpPr/>
          <p:nvPr/>
        </p:nvSpPr>
        <p:spPr>
          <a:xfrm>
            <a:off x="8536928" y="6149328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" action="ppaction://hlinkshowjump?jump=previousslide" tooltip="Назад"/>
          </p:cNvPr>
          <p:cNvSpPr/>
          <p:nvPr/>
        </p:nvSpPr>
        <p:spPr>
          <a:xfrm>
            <a:off x="7994650" y="61404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8654278" y="538313"/>
            <a:ext cx="444500" cy="444500"/>
            <a:chOff x="8654278" y="538313"/>
            <a:chExt cx="444500" cy="444500"/>
          </a:xfrm>
        </p:grpSpPr>
        <p:sp>
          <p:nvSpPr>
            <p:cNvPr id="26" name="Овал 25"/>
            <p:cNvSpPr/>
            <p:nvPr/>
          </p:nvSpPr>
          <p:spPr>
            <a:xfrm>
              <a:off x="8654278" y="538313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Умножение 28"/>
            <p:cNvSpPr/>
            <p:nvPr/>
          </p:nvSpPr>
          <p:spPr>
            <a:xfrm>
              <a:off x="8699899" y="580927"/>
              <a:ext cx="353218" cy="353218"/>
            </a:xfrm>
            <a:prstGeom prst="mathMultiply">
              <a:avLst>
                <a:gd name="adj1" fmla="val 397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Овал 27">
            <a:hlinkClick r:id="" action="ppaction://hlinkshowjump?jump=endshow"/>
          </p:cNvPr>
          <p:cNvSpPr/>
          <p:nvPr/>
        </p:nvSpPr>
        <p:spPr>
          <a:xfrm>
            <a:off x="8661400" y="5397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3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300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Пояснения:</a:t>
            </a:r>
            <a:endParaRPr kumimoji="0" lang="ru-RU" sz="4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673850"/>
            <a:ext cx="9144000" cy="184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500" y="917485"/>
            <a:ext cx="1940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Шаг второй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60450" y="1440705"/>
            <a:ext cx="795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Заполните текстовые блоки титульного слайда или создайте свои</a:t>
            </a:r>
            <a:endParaRPr lang="ru-RU" sz="2400" dirty="0"/>
          </a:p>
        </p:txBody>
      </p:sp>
      <p:pic>
        <p:nvPicPr>
          <p:cNvPr id="15" name="Рисунок 14" descr="Шаблон теста.jpg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838200" y="2366962"/>
            <a:ext cx="4267200" cy="3417888"/>
          </a:xfrm>
          <a:prstGeom prst="rect">
            <a:avLst/>
          </a:prstGeom>
          <a:ln>
            <a:solidFill>
              <a:srgbClr val="002060"/>
            </a:solidFill>
          </a:ln>
        </p:spPr>
      </p:pic>
      <p:grpSp>
        <p:nvGrpSpPr>
          <p:cNvPr id="17" name="Группа 16"/>
          <p:cNvGrpSpPr/>
          <p:nvPr/>
        </p:nvGrpSpPr>
        <p:grpSpPr>
          <a:xfrm>
            <a:off x="8528050" y="6140450"/>
            <a:ext cx="444500" cy="444500"/>
            <a:chOff x="8528050" y="6140450"/>
            <a:chExt cx="444500" cy="444500"/>
          </a:xfrm>
        </p:grpSpPr>
        <p:sp>
          <p:nvSpPr>
            <p:cNvPr id="18" name="Овал 17"/>
            <p:cNvSpPr/>
            <p:nvPr/>
          </p:nvSpPr>
          <p:spPr>
            <a:xfrm>
              <a:off x="8528050" y="6140450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10800000">
            <a:off x="7994650" y="6140450"/>
            <a:ext cx="444500" cy="444500"/>
            <a:chOff x="8528050" y="6149328"/>
            <a:chExt cx="444500" cy="444500"/>
          </a:xfrm>
        </p:grpSpPr>
        <p:sp>
          <p:nvSpPr>
            <p:cNvPr id="21" name="Овал 20"/>
            <p:cNvSpPr/>
            <p:nvPr/>
          </p:nvSpPr>
          <p:spPr>
            <a:xfrm>
              <a:off x="8528050" y="6149328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Овал 22">
            <a:hlinkClick r:id="" action="ppaction://hlinkshowjump?jump=nextslide" tooltip="Далее"/>
          </p:cNvPr>
          <p:cNvSpPr/>
          <p:nvPr/>
        </p:nvSpPr>
        <p:spPr>
          <a:xfrm>
            <a:off x="8536928" y="6149328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" action="ppaction://hlinkshowjump?jump=previousslide" tooltip="Назад"/>
          </p:cNvPr>
          <p:cNvSpPr/>
          <p:nvPr/>
        </p:nvSpPr>
        <p:spPr>
          <a:xfrm>
            <a:off x="7994650" y="61404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8654278" y="538313"/>
            <a:ext cx="444500" cy="444500"/>
            <a:chOff x="8654278" y="538313"/>
            <a:chExt cx="444500" cy="444500"/>
          </a:xfrm>
        </p:grpSpPr>
        <p:sp>
          <p:nvSpPr>
            <p:cNvPr id="26" name="Овал 25"/>
            <p:cNvSpPr/>
            <p:nvPr/>
          </p:nvSpPr>
          <p:spPr>
            <a:xfrm>
              <a:off x="8654278" y="538313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Умножение 26"/>
            <p:cNvSpPr/>
            <p:nvPr/>
          </p:nvSpPr>
          <p:spPr>
            <a:xfrm>
              <a:off x="8699899" y="580927"/>
              <a:ext cx="353218" cy="353218"/>
            </a:xfrm>
            <a:prstGeom prst="mathMultiply">
              <a:avLst>
                <a:gd name="adj1" fmla="val 397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Овал 27">
            <a:hlinkClick r:id="" action="ppaction://hlinkshowjump?jump=endshow"/>
          </p:cNvPr>
          <p:cNvSpPr/>
          <p:nvPr/>
        </p:nvSpPr>
        <p:spPr>
          <a:xfrm>
            <a:off x="8661400" y="5397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3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300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Пояснения:</a:t>
            </a:r>
            <a:endParaRPr kumimoji="0" lang="ru-RU" sz="4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673850"/>
            <a:ext cx="9144000" cy="184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500" y="917485"/>
            <a:ext cx="1904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Шаг третий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60450" y="1440705"/>
            <a:ext cx="795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Создайте слайды с выбором ответа на вопрос</a:t>
            </a:r>
            <a:endParaRPr lang="ru-RU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3750" y="2006600"/>
            <a:ext cx="50863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Выноска 1 11"/>
          <p:cNvSpPr/>
          <p:nvPr/>
        </p:nvSpPr>
        <p:spPr>
          <a:xfrm>
            <a:off x="6794500" y="2584450"/>
            <a:ext cx="1778000" cy="844550"/>
          </a:xfrm>
          <a:prstGeom prst="borderCallout1">
            <a:avLst>
              <a:gd name="adj1" fmla="val 18750"/>
              <a:gd name="adj2" fmla="val -8333"/>
              <a:gd name="adj3" fmla="val 62044"/>
              <a:gd name="adj4" fmla="val -121717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1 12"/>
          <p:cNvSpPr/>
          <p:nvPr/>
        </p:nvSpPr>
        <p:spPr>
          <a:xfrm>
            <a:off x="6794500" y="2584450"/>
            <a:ext cx="1778000" cy="844550"/>
          </a:xfrm>
          <a:prstGeom prst="borderCallout1">
            <a:avLst>
              <a:gd name="adj1" fmla="val 18750"/>
              <a:gd name="adj2" fmla="val -8333"/>
              <a:gd name="adj3" fmla="val 65198"/>
              <a:gd name="adj4" fmla="val -81273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1 13"/>
          <p:cNvSpPr/>
          <p:nvPr/>
        </p:nvSpPr>
        <p:spPr>
          <a:xfrm>
            <a:off x="6794500" y="2584450"/>
            <a:ext cx="1778000" cy="844550"/>
          </a:xfrm>
          <a:prstGeom prst="borderCallout1">
            <a:avLst>
              <a:gd name="adj1" fmla="val 18750"/>
              <a:gd name="adj2" fmla="val -8333"/>
              <a:gd name="adj3" fmla="val 198697"/>
              <a:gd name="adj4" fmla="val -176641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 1 15"/>
          <p:cNvSpPr/>
          <p:nvPr/>
        </p:nvSpPr>
        <p:spPr>
          <a:xfrm>
            <a:off x="6794500" y="2584450"/>
            <a:ext cx="1778000" cy="844550"/>
          </a:xfrm>
          <a:prstGeom prst="borderCallout1">
            <a:avLst>
              <a:gd name="adj1" fmla="val 18750"/>
              <a:gd name="adj2" fmla="val -8333"/>
              <a:gd name="adj3" fmla="val 197646"/>
              <a:gd name="adj4" fmla="val -124214"/>
            </a:avLst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Номер правильного ответа в названии слайда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0450" y="5384800"/>
            <a:ext cx="795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Количество слайдов в тесте неограниченно, порядок слайдов на Ваше усмотрение. </a:t>
            </a:r>
            <a:endParaRPr lang="ru-RU" sz="2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8528050" y="6140450"/>
            <a:ext cx="444500" cy="444500"/>
            <a:chOff x="8528050" y="6140450"/>
            <a:chExt cx="444500" cy="444500"/>
          </a:xfrm>
        </p:grpSpPr>
        <p:sp>
          <p:nvSpPr>
            <p:cNvPr id="19" name="Овал 18"/>
            <p:cNvSpPr/>
            <p:nvPr/>
          </p:nvSpPr>
          <p:spPr>
            <a:xfrm>
              <a:off x="8528050" y="6140450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олилиния 19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 rot="10800000">
            <a:off x="7994650" y="6140450"/>
            <a:ext cx="444500" cy="444500"/>
            <a:chOff x="8528050" y="6149328"/>
            <a:chExt cx="444500" cy="444500"/>
          </a:xfrm>
        </p:grpSpPr>
        <p:sp>
          <p:nvSpPr>
            <p:cNvPr id="22" name="Овал 21"/>
            <p:cNvSpPr/>
            <p:nvPr/>
          </p:nvSpPr>
          <p:spPr>
            <a:xfrm>
              <a:off x="8528050" y="6149328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олилиния 22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Овал 23">
            <a:hlinkClick r:id="" action="ppaction://hlinkshowjump?jump=nextslide" tooltip="Далее"/>
          </p:cNvPr>
          <p:cNvSpPr/>
          <p:nvPr/>
        </p:nvSpPr>
        <p:spPr>
          <a:xfrm>
            <a:off x="8536928" y="6149328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hlinkClick r:id="" action="ppaction://hlinkshowjump?jump=previousslide" tooltip="Назад"/>
          </p:cNvPr>
          <p:cNvSpPr/>
          <p:nvPr/>
        </p:nvSpPr>
        <p:spPr>
          <a:xfrm>
            <a:off x="7994650" y="61404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8654278" y="538313"/>
            <a:ext cx="444500" cy="444500"/>
            <a:chOff x="8654278" y="538313"/>
            <a:chExt cx="444500" cy="444500"/>
          </a:xfrm>
        </p:grpSpPr>
        <p:sp>
          <p:nvSpPr>
            <p:cNvPr id="27" name="Овал 26"/>
            <p:cNvSpPr/>
            <p:nvPr/>
          </p:nvSpPr>
          <p:spPr>
            <a:xfrm>
              <a:off x="8654278" y="538313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Умножение 27"/>
            <p:cNvSpPr/>
            <p:nvPr/>
          </p:nvSpPr>
          <p:spPr>
            <a:xfrm>
              <a:off x="8699899" y="580927"/>
              <a:ext cx="353218" cy="353218"/>
            </a:xfrm>
            <a:prstGeom prst="mathMultiply">
              <a:avLst>
                <a:gd name="adj1" fmla="val 397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Овал 28">
            <a:hlinkClick r:id="" action="ppaction://hlinkshowjump?jump=endshow"/>
          </p:cNvPr>
          <p:cNvSpPr/>
          <p:nvPr/>
        </p:nvSpPr>
        <p:spPr>
          <a:xfrm>
            <a:off x="8661400" y="5397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949700" y="3829050"/>
            <a:ext cx="666750" cy="17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016500" y="3829050"/>
            <a:ext cx="666750" cy="17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882900" y="4851400"/>
            <a:ext cx="793007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949700" y="4851400"/>
            <a:ext cx="793007" cy="266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3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300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Пояснения:</a:t>
            </a:r>
            <a:endParaRPr kumimoji="0" lang="ru-RU" sz="4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673850"/>
            <a:ext cx="9144000" cy="184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500" y="917485"/>
            <a:ext cx="24675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Шаг четвертый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60450" y="1440705"/>
            <a:ext cx="795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Заполните слайды с выбором ответа на вопрос</a:t>
            </a:r>
            <a:endParaRPr lang="ru-RU" sz="2400" dirty="0"/>
          </a:p>
        </p:txBody>
      </p:sp>
      <p:pic>
        <p:nvPicPr>
          <p:cNvPr id="15362" name="Picture 2" descr="C:\Documents and Settings\Алексей\Мои документы\Мои документы\Текущая работа\Шаблон теста\Шаблон теста\Слайд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095500"/>
            <a:ext cx="2266950" cy="170021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5363" name="Picture 3" descr="C:\Documents and Settings\Алексей\Мои документы\Мои документы\Текущая работа\Шаблон теста\Шаблон теста\Слайд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4024177"/>
            <a:ext cx="2266950" cy="170021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5364" name="Picture 4" descr="C:\Documents and Settings\Алексей\Мои документы\Мои документы\Текущая работа\Шаблон теста\Шаблон теста\Слайд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39035" y="2095500"/>
            <a:ext cx="2266951" cy="1700213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15365" name="Picture 5" descr="C:\Documents and Settings\Алексей\Мои документы\Мои документы\Текущая работа\Шаблон теста\Шаблон теста\Слайд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39036" y="4024178"/>
            <a:ext cx="2266950" cy="17002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5505450" y="2095500"/>
            <a:ext cx="35115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Метку правильного ответа можете не убирать, она исчезнет в режиме демонстрации</a:t>
            </a:r>
            <a:endParaRPr lang="ru-RU" sz="24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8528050" y="6140450"/>
            <a:ext cx="444500" cy="444500"/>
            <a:chOff x="8528050" y="6140450"/>
            <a:chExt cx="444500" cy="444500"/>
          </a:xfrm>
        </p:grpSpPr>
        <p:sp>
          <p:nvSpPr>
            <p:cNvPr id="20" name="Овал 19"/>
            <p:cNvSpPr/>
            <p:nvPr/>
          </p:nvSpPr>
          <p:spPr>
            <a:xfrm>
              <a:off x="8528050" y="6140450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олилиния 20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 rot="10800000">
            <a:off x="7994650" y="6140450"/>
            <a:ext cx="444500" cy="444500"/>
            <a:chOff x="8528050" y="6149328"/>
            <a:chExt cx="444500" cy="444500"/>
          </a:xfrm>
        </p:grpSpPr>
        <p:sp>
          <p:nvSpPr>
            <p:cNvPr id="23" name="Овал 22"/>
            <p:cNvSpPr/>
            <p:nvPr/>
          </p:nvSpPr>
          <p:spPr>
            <a:xfrm>
              <a:off x="8528050" y="6149328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олилиния 23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Овал 24">
            <a:hlinkClick r:id="" action="ppaction://hlinkshowjump?jump=nextslide" tooltip="Далее"/>
          </p:cNvPr>
          <p:cNvSpPr/>
          <p:nvPr/>
        </p:nvSpPr>
        <p:spPr>
          <a:xfrm>
            <a:off x="8536928" y="6149328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>
            <a:hlinkClick r:id="" action="ppaction://hlinkshowjump?jump=previousslide" tooltip="Назад"/>
          </p:cNvPr>
          <p:cNvSpPr/>
          <p:nvPr/>
        </p:nvSpPr>
        <p:spPr>
          <a:xfrm>
            <a:off x="7994650" y="61404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8654278" y="538313"/>
            <a:ext cx="444500" cy="444500"/>
            <a:chOff x="8654278" y="538313"/>
            <a:chExt cx="444500" cy="444500"/>
          </a:xfrm>
        </p:grpSpPr>
        <p:sp>
          <p:nvSpPr>
            <p:cNvPr id="28" name="Овал 27"/>
            <p:cNvSpPr/>
            <p:nvPr/>
          </p:nvSpPr>
          <p:spPr>
            <a:xfrm>
              <a:off x="8654278" y="538313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Умножение 28"/>
            <p:cNvSpPr/>
            <p:nvPr/>
          </p:nvSpPr>
          <p:spPr>
            <a:xfrm>
              <a:off x="8699899" y="580927"/>
              <a:ext cx="353218" cy="353218"/>
            </a:xfrm>
            <a:prstGeom prst="mathMultiply">
              <a:avLst>
                <a:gd name="adj1" fmla="val 397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Овал 29">
            <a:hlinkClick r:id="" action="ppaction://hlinkshowjump?jump=endshow"/>
          </p:cNvPr>
          <p:cNvSpPr/>
          <p:nvPr/>
        </p:nvSpPr>
        <p:spPr>
          <a:xfrm>
            <a:off x="8661400" y="5397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7635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30091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Пояснения:</a:t>
            </a:r>
            <a:endParaRPr kumimoji="0" lang="ru-RU" sz="4800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62000"/>
            <a:ext cx="9144000" cy="158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6673850"/>
            <a:ext cx="9144000" cy="184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500" y="917485"/>
            <a:ext cx="180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smtClean="0"/>
              <a:t>Шаг пятый</a:t>
            </a:r>
            <a:endParaRPr lang="ru-RU" sz="28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060450" y="1440705"/>
            <a:ext cx="7956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конце работы установите итоговый слайд</a:t>
            </a:r>
            <a:endParaRPr lang="ru-RU" sz="2400" dirty="0"/>
          </a:p>
        </p:txBody>
      </p:sp>
      <p:pic>
        <p:nvPicPr>
          <p:cNvPr id="16386" name="Picture 2" descr="C:\Documents and Settings\Алексей\Мои документы\Мои документы\Текущая работа\Шаблон теста\Шаблон теста\Слайд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2095500"/>
            <a:ext cx="4286250" cy="32146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984750" y="2095500"/>
            <a:ext cx="403225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Схема расчета оценки: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«2» – правильных ответов менее 30%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«3» – правильных ответов от 30% до 60%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«4» – правильных ответов от 60% до 80%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«5» – правильных ответов более 80%</a:t>
            </a:r>
            <a:endParaRPr lang="ru-RU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0450" y="5473700"/>
            <a:ext cx="795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Желаю удачи с создании тестов.</a:t>
            </a:r>
          </a:p>
          <a:p>
            <a:r>
              <a:rPr lang="ru-RU" sz="2400" dirty="0" smtClean="0"/>
              <a:t>                                             С уважением, Баженов А.А.</a:t>
            </a:r>
            <a:endParaRPr lang="ru-RU" sz="24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8528050" y="6140450"/>
            <a:ext cx="444500" cy="444500"/>
            <a:chOff x="8528050" y="6140450"/>
            <a:chExt cx="444500" cy="444500"/>
          </a:xfrm>
        </p:grpSpPr>
        <p:sp>
          <p:nvSpPr>
            <p:cNvPr id="17" name="Овал 16"/>
            <p:cNvSpPr/>
            <p:nvPr/>
          </p:nvSpPr>
          <p:spPr>
            <a:xfrm>
              <a:off x="8528050" y="6140450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 rot="10800000">
            <a:off x="7994650" y="6140450"/>
            <a:ext cx="444500" cy="444500"/>
            <a:chOff x="8528050" y="6149328"/>
            <a:chExt cx="444500" cy="444500"/>
          </a:xfrm>
        </p:grpSpPr>
        <p:sp>
          <p:nvSpPr>
            <p:cNvPr id="21" name="Овал 20"/>
            <p:cNvSpPr/>
            <p:nvPr/>
          </p:nvSpPr>
          <p:spPr>
            <a:xfrm>
              <a:off x="8528050" y="6149328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олилиния 21"/>
            <p:cNvSpPr/>
            <p:nvPr/>
          </p:nvSpPr>
          <p:spPr>
            <a:xfrm rot="5400000">
              <a:off x="8664358" y="6259102"/>
              <a:ext cx="220472" cy="222875"/>
            </a:xfrm>
            <a:custGeom>
              <a:avLst/>
              <a:gdLst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0 w 264922"/>
                <a:gd name="connsiteY3" fmla="*/ 266700 h 266700"/>
                <a:gd name="connsiteX0" fmla="*/ 0 w 264922"/>
                <a:gd name="connsiteY0" fmla="*/ 266700 h 266700"/>
                <a:gd name="connsiteX1" fmla="*/ 132461 w 264922"/>
                <a:gd name="connsiteY1" fmla="*/ 0 h 266700"/>
                <a:gd name="connsiteX2" fmla="*/ 264922 w 264922"/>
                <a:gd name="connsiteY2" fmla="*/ 266700 h 266700"/>
                <a:gd name="connsiteX3" fmla="*/ 136789 w 264922"/>
                <a:gd name="connsiteY3" fmla="*/ 224873 h 266700"/>
                <a:gd name="connsiteX4" fmla="*/ 0 w 264922"/>
                <a:gd name="connsiteY4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922" h="266700">
                  <a:moveTo>
                    <a:pt x="0" y="266700"/>
                  </a:moveTo>
                  <a:lnTo>
                    <a:pt x="132461" y="0"/>
                  </a:lnTo>
                  <a:lnTo>
                    <a:pt x="264922" y="266700"/>
                  </a:lnTo>
                  <a:lnTo>
                    <a:pt x="136789" y="224873"/>
                  </a:lnTo>
                  <a:lnTo>
                    <a:pt x="0" y="26670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75000"/>
                </a:schemeClr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Овал 22">
            <a:hlinkClick r:id="" action="ppaction://hlinkshowjump?jump=nextslide" tooltip="Далее"/>
          </p:cNvPr>
          <p:cNvSpPr/>
          <p:nvPr/>
        </p:nvSpPr>
        <p:spPr>
          <a:xfrm>
            <a:off x="8536928" y="6149328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>
            <a:hlinkClick r:id="" action="ppaction://hlinkshowjump?jump=previousslide" tooltip="Назад"/>
          </p:cNvPr>
          <p:cNvSpPr/>
          <p:nvPr/>
        </p:nvSpPr>
        <p:spPr>
          <a:xfrm>
            <a:off x="7994650" y="61404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>
            <a:off x="8654278" y="538313"/>
            <a:ext cx="444500" cy="444500"/>
            <a:chOff x="8654278" y="538313"/>
            <a:chExt cx="444500" cy="444500"/>
          </a:xfrm>
        </p:grpSpPr>
        <p:sp>
          <p:nvSpPr>
            <p:cNvPr id="26" name="Овал 25"/>
            <p:cNvSpPr/>
            <p:nvPr/>
          </p:nvSpPr>
          <p:spPr>
            <a:xfrm>
              <a:off x="8654278" y="538313"/>
              <a:ext cx="444500" cy="4445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Умножение 26"/>
            <p:cNvSpPr/>
            <p:nvPr/>
          </p:nvSpPr>
          <p:spPr>
            <a:xfrm>
              <a:off x="8699899" y="580927"/>
              <a:ext cx="353218" cy="353218"/>
            </a:xfrm>
            <a:prstGeom prst="mathMultiply">
              <a:avLst>
                <a:gd name="adj1" fmla="val 397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Овал 27">
            <a:hlinkClick r:id="" action="ppaction://hlinkshowjump?jump=endshow"/>
          </p:cNvPr>
          <p:cNvSpPr/>
          <p:nvPr/>
        </p:nvSpPr>
        <p:spPr>
          <a:xfrm>
            <a:off x="8661400" y="539750"/>
            <a:ext cx="444500" cy="444500"/>
          </a:xfrm>
          <a:prstGeom prst="ellipse">
            <a:avLst/>
          </a:prstGeom>
          <a:solidFill>
            <a:srgbClr val="A5B592">
              <a:alpha val="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161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Пояснения</dc:title>
  <dc:creator>Баженов А.А.</dc:creator>
  <cp:lastModifiedBy>Aleksei</cp:lastModifiedBy>
  <cp:revision>5</cp:revision>
  <dcterms:created xsi:type="dcterms:W3CDTF">2010-02-12T13:52:44Z</dcterms:created>
  <dcterms:modified xsi:type="dcterms:W3CDTF">2010-02-12T15:20:52Z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