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80" r:id="rId8"/>
    <p:sldId id="261" r:id="rId9"/>
    <p:sldId id="262" r:id="rId10"/>
    <p:sldId id="263" r:id="rId11"/>
    <p:sldId id="281" r:id="rId12"/>
    <p:sldId id="268" r:id="rId13"/>
    <p:sldId id="278" r:id="rId14"/>
    <p:sldId id="265" r:id="rId15"/>
    <p:sldId id="266" r:id="rId16"/>
    <p:sldId id="269" r:id="rId17"/>
    <p:sldId id="270" r:id="rId18"/>
    <p:sldId id="271" r:id="rId19"/>
    <p:sldId id="272" r:id="rId20"/>
    <p:sldId id="273" r:id="rId21"/>
    <p:sldId id="286" r:id="rId22"/>
    <p:sldId id="267" r:id="rId23"/>
    <p:sldId id="282" r:id="rId24"/>
    <p:sldId id="283" r:id="rId25"/>
    <p:sldId id="284" r:id="rId26"/>
    <p:sldId id="285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660"/>
  </p:normalViewPr>
  <p:slideViewPr>
    <p:cSldViewPr>
      <p:cViewPr>
        <p:scale>
          <a:sx n="66" d="100"/>
          <a:sy n="66" d="100"/>
        </p:scale>
        <p:origin x="-83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E5F67-4545-46E3-9D22-0173A25381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8E2879-C2FA-484B-B2C5-1188A4E40ECD}">
      <dgm:prSet phldrT="[Текст]" custT="1"/>
      <dgm:spPr/>
      <dgm:t>
        <a:bodyPr/>
        <a:lstStyle/>
        <a:p>
          <a:r>
            <a:rPr lang="ru-RU" sz="3600" dirty="0" smtClean="0"/>
            <a:t>природа</a:t>
          </a:r>
          <a:endParaRPr lang="ru-RU" sz="3600" dirty="0"/>
        </a:p>
      </dgm:t>
    </dgm:pt>
    <dgm:pt modelId="{A51832F5-B12D-4EEF-AB9C-F6D1C92D1925}" type="parTrans" cxnId="{87254254-DF4E-41ED-B7CC-AAD0CB58F6EB}">
      <dgm:prSet/>
      <dgm:spPr/>
      <dgm:t>
        <a:bodyPr/>
        <a:lstStyle/>
        <a:p>
          <a:endParaRPr lang="ru-RU"/>
        </a:p>
      </dgm:t>
    </dgm:pt>
    <dgm:pt modelId="{40AA67E7-6598-432C-8658-977B6592B5E1}" type="sibTrans" cxnId="{87254254-DF4E-41ED-B7CC-AAD0CB58F6EB}">
      <dgm:prSet/>
      <dgm:spPr/>
      <dgm:t>
        <a:bodyPr/>
        <a:lstStyle/>
        <a:p>
          <a:endParaRPr lang="ru-RU"/>
        </a:p>
      </dgm:t>
    </dgm:pt>
    <dgm:pt modelId="{18E15BE0-6FA5-487B-994D-32D7F9505AB9}">
      <dgm:prSet phldrT="[Текст]" custT="1"/>
      <dgm:spPr/>
      <dgm:t>
        <a:bodyPr/>
        <a:lstStyle/>
        <a:p>
          <a:r>
            <a:rPr lang="ru-RU" sz="3200" dirty="0" smtClean="0"/>
            <a:t>живая</a:t>
          </a:r>
          <a:endParaRPr lang="ru-RU" sz="3200" dirty="0"/>
        </a:p>
      </dgm:t>
    </dgm:pt>
    <dgm:pt modelId="{7F9D2EA5-29C8-4CAA-BFF6-06ED8987A18C}" type="parTrans" cxnId="{4D4BE1D9-5221-4643-9A4A-7CBFD70731B8}">
      <dgm:prSet/>
      <dgm:spPr/>
      <dgm:t>
        <a:bodyPr/>
        <a:lstStyle/>
        <a:p>
          <a:endParaRPr lang="ru-RU"/>
        </a:p>
      </dgm:t>
    </dgm:pt>
    <dgm:pt modelId="{192606F0-6844-443E-93D7-D800A98EE477}" type="sibTrans" cxnId="{4D4BE1D9-5221-4643-9A4A-7CBFD70731B8}">
      <dgm:prSet/>
      <dgm:spPr/>
      <dgm:t>
        <a:bodyPr/>
        <a:lstStyle/>
        <a:p>
          <a:endParaRPr lang="ru-RU"/>
        </a:p>
      </dgm:t>
    </dgm:pt>
    <dgm:pt modelId="{718E5E71-EDF2-43EC-8E6D-2930A951C083}">
      <dgm:prSet phldrT="[Текст]"/>
      <dgm:spPr/>
      <dgm:t>
        <a:bodyPr/>
        <a:lstStyle/>
        <a:p>
          <a:r>
            <a:rPr lang="ru-RU" dirty="0" smtClean="0"/>
            <a:t>растения</a:t>
          </a:r>
          <a:endParaRPr lang="ru-RU" dirty="0"/>
        </a:p>
      </dgm:t>
    </dgm:pt>
    <dgm:pt modelId="{DB957B89-0750-4DCA-8C4D-F54D3468BC09}" type="parTrans" cxnId="{8337CA5C-069C-4B91-8970-6C7EAE1035D4}">
      <dgm:prSet/>
      <dgm:spPr/>
      <dgm:t>
        <a:bodyPr/>
        <a:lstStyle/>
        <a:p>
          <a:endParaRPr lang="ru-RU"/>
        </a:p>
      </dgm:t>
    </dgm:pt>
    <dgm:pt modelId="{7A001731-EAE2-4848-B50E-65E8076E005F}" type="sibTrans" cxnId="{8337CA5C-069C-4B91-8970-6C7EAE1035D4}">
      <dgm:prSet/>
      <dgm:spPr/>
      <dgm:t>
        <a:bodyPr/>
        <a:lstStyle/>
        <a:p>
          <a:endParaRPr lang="ru-RU"/>
        </a:p>
      </dgm:t>
    </dgm:pt>
    <dgm:pt modelId="{9F66B535-E13A-4E0C-9E41-9923EEE8B9EF}">
      <dgm:prSet phldrT="[Текст]"/>
      <dgm:spPr/>
      <dgm:t>
        <a:bodyPr/>
        <a:lstStyle/>
        <a:p>
          <a:r>
            <a:rPr lang="ru-RU" dirty="0" smtClean="0"/>
            <a:t>Животные</a:t>
          </a:r>
          <a:endParaRPr lang="ru-RU" dirty="0"/>
        </a:p>
      </dgm:t>
    </dgm:pt>
    <dgm:pt modelId="{04708DBE-68A0-43CE-9120-5D6CE7B053CE}" type="parTrans" cxnId="{907ACE8B-9DB8-450B-B039-47CC8DFC1DC4}">
      <dgm:prSet/>
      <dgm:spPr/>
      <dgm:t>
        <a:bodyPr/>
        <a:lstStyle/>
        <a:p>
          <a:endParaRPr lang="ru-RU"/>
        </a:p>
      </dgm:t>
    </dgm:pt>
    <dgm:pt modelId="{986D0A14-1C90-4DE9-91EB-568ED8F4F6D1}" type="sibTrans" cxnId="{907ACE8B-9DB8-450B-B039-47CC8DFC1DC4}">
      <dgm:prSet/>
      <dgm:spPr/>
      <dgm:t>
        <a:bodyPr/>
        <a:lstStyle/>
        <a:p>
          <a:endParaRPr lang="ru-RU"/>
        </a:p>
      </dgm:t>
    </dgm:pt>
    <dgm:pt modelId="{C839A554-C37D-4535-8195-6E22F7072BE9}">
      <dgm:prSet phldrT="[Текст]" custT="1"/>
      <dgm:spPr/>
      <dgm:t>
        <a:bodyPr/>
        <a:lstStyle/>
        <a:p>
          <a:r>
            <a:rPr lang="ru-RU" sz="3200" dirty="0" smtClean="0"/>
            <a:t>неживая</a:t>
          </a:r>
          <a:endParaRPr lang="ru-RU" sz="3200" dirty="0"/>
        </a:p>
      </dgm:t>
    </dgm:pt>
    <dgm:pt modelId="{F1CD8386-F1CA-46B5-953C-E94F8CA4081D}" type="parTrans" cxnId="{BEEEC140-E524-4037-A6D8-3BAA6C8D0CF7}">
      <dgm:prSet/>
      <dgm:spPr/>
      <dgm:t>
        <a:bodyPr/>
        <a:lstStyle/>
        <a:p>
          <a:endParaRPr lang="ru-RU"/>
        </a:p>
      </dgm:t>
    </dgm:pt>
    <dgm:pt modelId="{B8885481-6AC7-46BA-BD57-577600286E91}" type="sibTrans" cxnId="{BEEEC140-E524-4037-A6D8-3BAA6C8D0CF7}">
      <dgm:prSet/>
      <dgm:spPr/>
      <dgm:t>
        <a:bodyPr/>
        <a:lstStyle/>
        <a:p>
          <a:endParaRPr lang="ru-RU"/>
        </a:p>
      </dgm:t>
    </dgm:pt>
    <dgm:pt modelId="{AAC99D0A-C891-4A60-8188-761AF30DA2E3}">
      <dgm:prSet phldrT="[Текст]" custT="1"/>
      <dgm:spPr/>
      <dgm:t>
        <a:bodyPr/>
        <a:lstStyle/>
        <a:p>
          <a:r>
            <a:rPr lang="ru-RU" sz="2400" dirty="0" smtClean="0"/>
            <a:t>вода</a:t>
          </a:r>
          <a:endParaRPr lang="ru-RU" sz="2400" dirty="0"/>
        </a:p>
      </dgm:t>
    </dgm:pt>
    <dgm:pt modelId="{B5D95659-1AA7-4CE0-8CD6-22F6E36EF437}" type="parTrans" cxnId="{19E2AD08-3F90-4FC8-A1DD-3A125094F42A}">
      <dgm:prSet/>
      <dgm:spPr/>
      <dgm:t>
        <a:bodyPr/>
        <a:lstStyle/>
        <a:p>
          <a:endParaRPr lang="ru-RU"/>
        </a:p>
      </dgm:t>
    </dgm:pt>
    <dgm:pt modelId="{5C520C5D-08DD-4E70-975A-505BF4FC0DFA}" type="sibTrans" cxnId="{19E2AD08-3F90-4FC8-A1DD-3A125094F42A}">
      <dgm:prSet/>
      <dgm:spPr/>
      <dgm:t>
        <a:bodyPr/>
        <a:lstStyle/>
        <a:p>
          <a:endParaRPr lang="ru-RU"/>
        </a:p>
      </dgm:t>
    </dgm:pt>
    <dgm:pt modelId="{96CBE9E5-5A27-403A-A942-E46525FC68D3}">
      <dgm:prSet phldrT="[Текст]"/>
      <dgm:spPr/>
      <dgm:t>
        <a:bodyPr/>
        <a:lstStyle/>
        <a:p>
          <a:r>
            <a:rPr lang="ru-RU" dirty="0" smtClean="0"/>
            <a:t>бактерии</a:t>
          </a:r>
          <a:endParaRPr lang="ru-RU" dirty="0"/>
        </a:p>
      </dgm:t>
    </dgm:pt>
    <dgm:pt modelId="{C95122D0-841A-4614-B3A4-27913E32BA00}" type="parTrans" cxnId="{3F2E271A-6E92-4D25-966E-ECCFEF8E3155}">
      <dgm:prSet/>
      <dgm:spPr/>
      <dgm:t>
        <a:bodyPr/>
        <a:lstStyle/>
        <a:p>
          <a:endParaRPr lang="ru-RU"/>
        </a:p>
      </dgm:t>
    </dgm:pt>
    <dgm:pt modelId="{AC18C0C1-582B-42FD-93E8-5599A5A463CC}" type="sibTrans" cxnId="{3F2E271A-6E92-4D25-966E-ECCFEF8E3155}">
      <dgm:prSet/>
      <dgm:spPr/>
      <dgm:t>
        <a:bodyPr/>
        <a:lstStyle/>
        <a:p>
          <a:endParaRPr lang="ru-RU"/>
        </a:p>
      </dgm:t>
    </dgm:pt>
    <dgm:pt modelId="{7399383C-7CF6-44B3-8DBB-86F1D53394F3}">
      <dgm:prSet phldrT="[Текст]"/>
      <dgm:spPr/>
      <dgm:t>
        <a:bodyPr/>
        <a:lstStyle/>
        <a:p>
          <a:r>
            <a:rPr lang="ru-RU" dirty="0" smtClean="0"/>
            <a:t>грибы</a:t>
          </a:r>
          <a:endParaRPr lang="ru-RU" dirty="0"/>
        </a:p>
      </dgm:t>
    </dgm:pt>
    <dgm:pt modelId="{1637DCB5-C15E-4B29-A519-10430DF78871}" type="parTrans" cxnId="{E21C3C50-5BF7-47ED-98E5-E9DC82F04041}">
      <dgm:prSet/>
      <dgm:spPr/>
      <dgm:t>
        <a:bodyPr/>
        <a:lstStyle/>
        <a:p>
          <a:endParaRPr lang="ru-RU"/>
        </a:p>
      </dgm:t>
    </dgm:pt>
    <dgm:pt modelId="{1A654E4D-5C47-4CC1-B5B3-BBB0C730287E}" type="sibTrans" cxnId="{E21C3C50-5BF7-47ED-98E5-E9DC82F04041}">
      <dgm:prSet/>
      <dgm:spPr/>
      <dgm:t>
        <a:bodyPr/>
        <a:lstStyle/>
        <a:p>
          <a:endParaRPr lang="ru-RU"/>
        </a:p>
      </dgm:t>
    </dgm:pt>
    <dgm:pt modelId="{5712D6D5-A4DA-483F-B4F1-1ECE2B00C462}">
      <dgm:prSet phldrT="[Текст]" custT="1"/>
      <dgm:spPr/>
      <dgm:t>
        <a:bodyPr/>
        <a:lstStyle/>
        <a:p>
          <a:r>
            <a:rPr lang="ru-RU" sz="1800" dirty="0" smtClean="0"/>
            <a:t>Горные породы</a:t>
          </a:r>
          <a:endParaRPr lang="ru-RU" sz="1800" dirty="0"/>
        </a:p>
      </dgm:t>
    </dgm:pt>
    <dgm:pt modelId="{543D1CED-E0B8-408E-AE69-CBDD7CFCC500}" type="parTrans" cxnId="{0BDA71FF-31CF-46D4-9143-38138AA358C0}">
      <dgm:prSet/>
      <dgm:spPr/>
      <dgm:t>
        <a:bodyPr/>
        <a:lstStyle/>
        <a:p>
          <a:endParaRPr lang="ru-RU"/>
        </a:p>
      </dgm:t>
    </dgm:pt>
    <dgm:pt modelId="{ADDE947F-0AFD-4115-82BD-F4E6BD73ABDD}" type="sibTrans" cxnId="{0BDA71FF-31CF-46D4-9143-38138AA358C0}">
      <dgm:prSet/>
      <dgm:spPr/>
      <dgm:t>
        <a:bodyPr/>
        <a:lstStyle/>
        <a:p>
          <a:endParaRPr lang="ru-RU"/>
        </a:p>
      </dgm:t>
    </dgm:pt>
    <dgm:pt modelId="{BE602E93-21D9-4CDA-879B-E6DBDEA55042}">
      <dgm:prSet phldrT="[Текст]" custT="1"/>
      <dgm:spPr/>
      <dgm:t>
        <a:bodyPr/>
        <a:lstStyle/>
        <a:p>
          <a:r>
            <a:rPr lang="ru-RU" sz="2000" dirty="0" smtClean="0"/>
            <a:t>воздух</a:t>
          </a:r>
          <a:endParaRPr lang="ru-RU" sz="2000" dirty="0"/>
        </a:p>
      </dgm:t>
    </dgm:pt>
    <dgm:pt modelId="{E8505BE5-1427-4D49-B801-02ED8B926E4A}" type="parTrans" cxnId="{EA7F49B1-BAD4-4D66-95D7-498996DD54D5}">
      <dgm:prSet/>
      <dgm:spPr/>
      <dgm:t>
        <a:bodyPr/>
        <a:lstStyle/>
        <a:p>
          <a:endParaRPr lang="ru-RU"/>
        </a:p>
      </dgm:t>
    </dgm:pt>
    <dgm:pt modelId="{CF4AA8A4-B8B5-4F01-8446-1B027BBE58B1}" type="sibTrans" cxnId="{EA7F49B1-BAD4-4D66-95D7-498996DD54D5}">
      <dgm:prSet/>
      <dgm:spPr/>
      <dgm:t>
        <a:bodyPr/>
        <a:lstStyle/>
        <a:p>
          <a:endParaRPr lang="ru-RU"/>
        </a:p>
      </dgm:t>
    </dgm:pt>
    <dgm:pt modelId="{E257F05D-0572-4E49-872F-3CF8A9744748}" type="pres">
      <dgm:prSet presAssocID="{94AE5F67-4545-46E3-9D22-0173A25381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7E98FA-FC2A-4420-A0F1-9A9378EC75FA}" type="pres">
      <dgm:prSet presAssocID="{078E2879-C2FA-484B-B2C5-1188A4E40ECD}" presName="hierRoot1" presStyleCnt="0"/>
      <dgm:spPr/>
    </dgm:pt>
    <dgm:pt modelId="{3D28AEB7-11D0-49CE-988D-6FF19CA67B15}" type="pres">
      <dgm:prSet presAssocID="{078E2879-C2FA-484B-B2C5-1188A4E40ECD}" presName="composite" presStyleCnt="0"/>
      <dgm:spPr/>
    </dgm:pt>
    <dgm:pt modelId="{B3559EC8-3134-43D6-8AC3-B3C73B87B8DD}" type="pres">
      <dgm:prSet presAssocID="{078E2879-C2FA-484B-B2C5-1188A4E40ECD}" presName="background" presStyleLbl="node0" presStyleIdx="0" presStyleCnt="1"/>
      <dgm:spPr/>
    </dgm:pt>
    <dgm:pt modelId="{6AD5F3DE-25A9-4DF0-A188-F202BE5D5ABA}" type="pres">
      <dgm:prSet presAssocID="{078E2879-C2FA-484B-B2C5-1188A4E40ECD}" presName="text" presStyleLbl="fgAcc0" presStyleIdx="0" presStyleCnt="1" custScaleX="319445" custScaleY="209060" custLinFactNeighborX="-2585" custLinFactNeighborY="-86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0D6E08-77A8-4929-B3D3-A5EAE4C86127}" type="pres">
      <dgm:prSet presAssocID="{078E2879-C2FA-484B-B2C5-1188A4E40ECD}" presName="hierChild2" presStyleCnt="0"/>
      <dgm:spPr/>
    </dgm:pt>
    <dgm:pt modelId="{A8E53C49-9B5F-4A0C-8128-A9235E3FF055}" type="pres">
      <dgm:prSet presAssocID="{7F9D2EA5-29C8-4CAA-BFF6-06ED8987A18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0D98E38-966E-463B-BF70-6CFD130363F3}" type="pres">
      <dgm:prSet presAssocID="{18E15BE0-6FA5-487B-994D-32D7F9505AB9}" presName="hierRoot2" presStyleCnt="0"/>
      <dgm:spPr/>
    </dgm:pt>
    <dgm:pt modelId="{8D175736-9FBD-4FC2-8900-CF169A14FC02}" type="pres">
      <dgm:prSet presAssocID="{18E15BE0-6FA5-487B-994D-32D7F9505AB9}" presName="composite2" presStyleCnt="0"/>
      <dgm:spPr/>
    </dgm:pt>
    <dgm:pt modelId="{B49DCA73-E64E-4240-B79A-4116CFEBBB05}" type="pres">
      <dgm:prSet presAssocID="{18E15BE0-6FA5-487B-994D-32D7F9505AB9}" presName="background2" presStyleLbl="node2" presStyleIdx="0" presStyleCnt="2"/>
      <dgm:spPr/>
    </dgm:pt>
    <dgm:pt modelId="{EE70B1F4-5AFE-4082-AF0C-C5E5E6E118A2}" type="pres">
      <dgm:prSet presAssocID="{18E15BE0-6FA5-487B-994D-32D7F9505AB9}" presName="text2" presStyleLbl="fgAcc2" presStyleIdx="0" presStyleCnt="2" custScaleX="225669" custScaleY="147382" custLinFactNeighborX="2750" custLinFactNeighborY="-693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1E4FC8-E28D-4E4C-AC12-16143D701F24}" type="pres">
      <dgm:prSet presAssocID="{18E15BE0-6FA5-487B-994D-32D7F9505AB9}" presName="hierChild3" presStyleCnt="0"/>
      <dgm:spPr/>
    </dgm:pt>
    <dgm:pt modelId="{FF5141CA-2E4F-41EA-B9C5-1922FCF486E4}" type="pres">
      <dgm:prSet presAssocID="{DB957B89-0750-4DCA-8C4D-F54D3468BC09}" presName="Name17" presStyleLbl="parChTrans1D3" presStyleIdx="0" presStyleCnt="7"/>
      <dgm:spPr/>
      <dgm:t>
        <a:bodyPr/>
        <a:lstStyle/>
        <a:p>
          <a:endParaRPr lang="ru-RU"/>
        </a:p>
      </dgm:t>
    </dgm:pt>
    <dgm:pt modelId="{4BB56E4F-A249-4EA8-A67C-950188B8601C}" type="pres">
      <dgm:prSet presAssocID="{718E5E71-EDF2-43EC-8E6D-2930A951C083}" presName="hierRoot3" presStyleCnt="0"/>
      <dgm:spPr/>
    </dgm:pt>
    <dgm:pt modelId="{F852378E-0557-45D4-97FE-8B771F824AEF}" type="pres">
      <dgm:prSet presAssocID="{718E5E71-EDF2-43EC-8E6D-2930A951C083}" presName="composite3" presStyleCnt="0"/>
      <dgm:spPr/>
    </dgm:pt>
    <dgm:pt modelId="{E896C0BF-3FA8-418A-AB6E-497EADCDB811}" type="pres">
      <dgm:prSet presAssocID="{718E5E71-EDF2-43EC-8E6D-2930A951C083}" presName="background3" presStyleLbl="node3" presStyleIdx="0" presStyleCnt="7"/>
      <dgm:spPr/>
    </dgm:pt>
    <dgm:pt modelId="{B67C98A7-7E5A-49EA-94A4-26041695640B}" type="pres">
      <dgm:prSet presAssocID="{718E5E71-EDF2-43EC-8E6D-2930A951C083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EA764-E744-4479-9817-84C4C62BA8F0}" type="pres">
      <dgm:prSet presAssocID="{718E5E71-EDF2-43EC-8E6D-2930A951C083}" presName="hierChild4" presStyleCnt="0"/>
      <dgm:spPr/>
    </dgm:pt>
    <dgm:pt modelId="{A85E75A7-1351-48A7-A0C2-A159505565CC}" type="pres">
      <dgm:prSet presAssocID="{04708DBE-68A0-43CE-9120-5D6CE7B053CE}" presName="Name17" presStyleLbl="parChTrans1D3" presStyleIdx="1" presStyleCnt="7"/>
      <dgm:spPr/>
      <dgm:t>
        <a:bodyPr/>
        <a:lstStyle/>
        <a:p>
          <a:endParaRPr lang="ru-RU"/>
        </a:p>
      </dgm:t>
    </dgm:pt>
    <dgm:pt modelId="{F8520A01-AEEF-4B11-BE8A-BB7E40588910}" type="pres">
      <dgm:prSet presAssocID="{9F66B535-E13A-4E0C-9E41-9923EEE8B9EF}" presName="hierRoot3" presStyleCnt="0"/>
      <dgm:spPr/>
    </dgm:pt>
    <dgm:pt modelId="{9D7916C0-0A9B-464E-B59D-E88A095537FB}" type="pres">
      <dgm:prSet presAssocID="{9F66B535-E13A-4E0C-9E41-9923EEE8B9EF}" presName="composite3" presStyleCnt="0"/>
      <dgm:spPr/>
    </dgm:pt>
    <dgm:pt modelId="{6AC0715A-A0D4-4491-BCE3-689A661B6428}" type="pres">
      <dgm:prSet presAssocID="{9F66B535-E13A-4E0C-9E41-9923EEE8B9EF}" presName="background3" presStyleLbl="node3" presStyleIdx="1" presStyleCnt="7"/>
      <dgm:spPr/>
    </dgm:pt>
    <dgm:pt modelId="{EE1BA30C-97A6-4889-8620-961EE5F4F4AA}" type="pres">
      <dgm:prSet presAssocID="{9F66B535-E13A-4E0C-9E41-9923EEE8B9EF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D17145-A9E5-427A-828A-1B0AED2EF206}" type="pres">
      <dgm:prSet presAssocID="{9F66B535-E13A-4E0C-9E41-9923EEE8B9EF}" presName="hierChild4" presStyleCnt="0"/>
      <dgm:spPr/>
    </dgm:pt>
    <dgm:pt modelId="{61E22E67-05F3-4F00-B616-AF6620E3AEDC}" type="pres">
      <dgm:prSet presAssocID="{1637DCB5-C15E-4B29-A519-10430DF78871}" presName="Name17" presStyleLbl="parChTrans1D3" presStyleIdx="2" presStyleCnt="7"/>
      <dgm:spPr/>
      <dgm:t>
        <a:bodyPr/>
        <a:lstStyle/>
        <a:p>
          <a:endParaRPr lang="ru-RU"/>
        </a:p>
      </dgm:t>
    </dgm:pt>
    <dgm:pt modelId="{9A3D7D4D-F5D8-4C3D-BBCA-FE0BA6897273}" type="pres">
      <dgm:prSet presAssocID="{7399383C-7CF6-44B3-8DBB-86F1D53394F3}" presName="hierRoot3" presStyleCnt="0"/>
      <dgm:spPr/>
    </dgm:pt>
    <dgm:pt modelId="{BE14E5F9-D7F5-4AF1-B493-D37F7509619F}" type="pres">
      <dgm:prSet presAssocID="{7399383C-7CF6-44B3-8DBB-86F1D53394F3}" presName="composite3" presStyleCnt="0"/>
      <dgm:spPr/>
    </dgm:pt>
    <dgm:pt modelId="{01D3E08C-0AF1-47BC-8EBF-80EA29C8EE61}" type="pres">
      <dgm:prSet presAssocID="{7399383C-7CF6-44B3-8DBB-86F1D53394F3}" presName="background3" presStyleLbl="node3" presStyleIdx="2" presStyleCnt="7"/>
      <dgm:spPr/>
    </dgm:pt>
    <dgm:pt modelId="{FE0A4350-D0A3-4E6B-A294-BBFDD7D335C8}" type="pres">
      <dgm:prSet presAssocID="{7399383C-7CF6-44B3-8DBB-86F1D53394F3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27DE6E-04FF-46A5-9585-7F1C48BB8B39}" type="pres">
      <dgm:prSet presAssocID="{7399383C-7CF6-44B3-8DBB-86F1D53394F3}" presName="hierChild4" presStyleCnt="0"/>
      <dgm:spPr/>
    </dgm:pt>
    <dgm:pt modelId="{2D28E24B-14FD-4A81-9D21-E9DEBD2A9DDF}" type="pres">
      <dgm:prSet presAssocID="{C95122D0-841A-4614-B3A4-27913E32BA00}" presName="Name17" presStyleLbl="parChTrans1D3" presStyleIdx="3" presStyleCnt="7"/>
      <dgm:spPr/>
      <dgm:t>
        <a:bodyPr/>
        <a:lstStyle/>
        <a:p>
          <a:endParaRPr lang="ru-RU"/>
        </a:p>
      </dgm:t>
    </dgm:pt>
    <dgm:pt modelId="{18D844A4-3333-4DFC-8F0A-BF2FF141768F}" type="pres">
      <dgm:prSet presAssocID="{96CBE9E5-5A27-403A-A942-E46525FC68D3}" presName="hierRoot3" presStyleCnt="0"/>
      <dgm:spPr/>
    </dgm:pt>
    <dgm:pt modelId="{CE91E389-34ED-40CF-BA77-B473C7BCCA1D}" type="pres">
      <dgm:prSet presAssocID="{96CBE9E5-5A27-403A-A942-E46525FC68D3}" presName="composite3" presStyleCnt="0"/>
      <dgm:spPr/>
    </dgm:pt>
    <dgm:pt modelId="{6BB5B10F-BC92-40F4-8B9A-4551111C5060}" type="pres">
      <dgm:prSet presAssocID="{96CBE9E5-5A27-403A-A942-E46525FC68D3}" presName="background3" presStyleLbl="node3" presStyleIdx="3" presStyleCnt="7"/>
      <dgm:spPr/>
    </dgm:pt>
    <dgm:pt modelId="{D1C455D9-FE54-446D-AD23-2F2A544BAC91}" type="pres">
      <dgm:prSet presAssocID="{96CBE9E5-5A27-403A-A942-E46525FC68D3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BB9BA6-73D2-4E1F-BAE9-C4BF7B7810BE}" type="pres">
      <dgm:prSet presAssocID="{96CBE9E5-5A27-403A-A942-E46525FC68D3}" presName="hierChild4" presStyleCnt="0"/>
      <dgm:spPr/>
    </dgm:pt>
    <dgm:pt modelId="{66DDEE3F-A8B9-43ED-B3DE-2E4C2AE7D2E3}" type="pres">
      <dgm:prSet presAssocID="{F1CD8386-F1CA-46B5-953C-E94F8CA4081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39C93F5-6637-4110-8780-C95F6D9AA06D}" type="pres">
      <dgm:prSet presAssocID="{C839A554-C37D-4535-8195-6E22F7072BE9}" presName="hierRoot2" presStyleCnt="0"/>
      <dgm:spPr/>
    </dgm:pt>
    <dgm:pt modelId="{DFCA9F5F-D79B-4970-8CA9-5B8432300455}" type="pres">
      <dgm:prSet presAssocID="{C839A554-C37D-4535-8195-6E22F7072BE9}" presName="composite2" presStyleCnt="0"/>
      <dgm:spPr/>
    </dgm:pt>
    <dgm:pt modelId="{D5D1680B-98EA-4A17-831A-EDF121CFEE19}" type="pres">
      <dgm:prSet presAssocID="{C839A554-C37D-4535-8195-6E22F7072BE9}" presName="background2" presStyleLbl="node2" presStyleIdx="1" presStyleCnt="2"/>
      <dgm:spPr/>
    </dgm:pt>
    <dgm:pt modelId="{FB3CC006-5A6E-4E0D-A7F9-B5E9C7175E0C}" type="pres">
      <dgm:prSet presAssocID="{C839A554-C37D-4535-8195-6E22F7072BE9}" presName="text2" presStyleLbl="fgAcc2" presStyleIdx="1" presStyleCnt="2" custScaleX="217564" custScaleY="145887" custLinFactNeighborX="-7694" custLinFactNeighborY="66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C1734E-C3B2-4299-996B-8CC582BEFA0B}" type="pres">
      <dgm:prSet presAssocID="{C839A554-C37D-4535-8195-6E22F7072BE9}" presName="hierChild3" presStyleCnt="0"/>
      <dgm:spPr/>
    </dgm:pt>
    <dgm:pt modelId="{B4B068CC-8F3A-4062-8554-DE79AE405424}" type="pres">
      <dgm:prSet presAssocID="{B5D95659-1AA7-4CE0-8CD6-22F6E36EF437}" presName="Name17" presStyleLbl="parChTrans1D3" presStyleIdx="4" presStyleCnt="7"/>
      <dgm:spPr/>
      <dgm:t>
        <a:bodyPr/>
        <a:lstStyle/>
        <a:p>
          <a:endParaRPr lang="ru-RU"/>
        </a:p>
      </dgm:t>
    </dgm:pt>
    <dgm:pt modelId="{EDEB203C-A71B-46AB-9A14-E86493B01A0D}" type="pres">
      <dgm:prSet presAssocID="{AAC99D0A-C891-4A60-8188-761AF30DA2E3}" presName="hierRoot3" presStyleCnt="0"/>
      <dgm:spPr/>
    </dgm:pt>
    <dgm:pt modelId="{8A6CA3C7-BE0A-405A-BFF0-2E9B59F82B73}" type="pres">
      <dgm:prSet presAssocID="{AAC99D0A-C891-4A60-8188-761AF30DA2E3}" presName="composite3" presStyleCnt="0"/>
      <dgm:spPr/>
    </dgm:pt>
    <dgm:pt modelId="{F62F4DC9-1AC7-4DF0-9EFE-D9C282E459A0}" type="pres">
      <dgm:prSet presAssocID="{AAC99D0A-C891-4A60-8188-761AF30DA2E3}" presName="background3" presStyleLbl="node3" presStyleIdx="4" presStyleCnt="7"/>
      <dgm:spPr/>
    </dgm:pt>
    <dgm:pt modelId="{9612A294-2D3D-492F-835C-A280811054ED}" type="pres">
      <dgm:prSet presAssocID="{AAC99D0A-C891-4A60-8188-761AF30DA2E3}" presName="text3" presStyleLbl="fgAcc3" presStyleIdx="4" presStyleCnt="7" custScaleX="133855" custScaleY="136692" custLinFactY="18582" custLinFactNeighborX="-6578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2035C8-8611-404F-9AF3-7B3DAB35E3DF}" type="pres">
      <dgm:prSet presAssocID="{AAC99D0A-C891-4A60-8188-761AF30DA2E3}" presName="hierChild4" presStyleCnt="0"/>
      <dgm:spPr/>
    </dgm:pt>
    <dgm:pt modelId="{403E9F1D-37F2-4D9E-914B-6F1A0D690E93}" type="pres">
      <dgm:prSet presAssocID="{543D1CED-E0B8-408E-AE69-CBDD7CFCC500}" presName="Name17" presStyleLbl="parChTrans1D3" presStyleIdx="5" presStyleCnt="7"/>
      <dgm:spPr/>
      <dgm:t>
        <a:bodyPr/>
        <a:lstStyle/>
        <a:p>
          <a:endParaRPr lang="ru-RU"/>
        </a:p>
      </dgm:t>
    </dgm:pt>
    <dgm:pt modelId="{CD360C02-BD74-4939-A411-4F217011214B}" type="pres">
      <dgm:prSet presAssocID="{5712D6D5-A4DA-483F-B4F1-1ECE2B00C462}" presName="hierRoot3" presStyleCnt="0"/>
      <dgm:spPr/>
    </dgm:pt>
    <dgm:pt modelId="{4D0EAD91-B137-42A4-B763-EFBDF5DDC892}" type="pres">
      <dgm:prSet presAssocID="{5712D6D5-A4DA-483F-B4F1-1ECE2B00C462}" presName="composite3" presStyleCnt="0"/>
      <dgm:spPr/>
    </dgm:pt>
    <dgm:pt modelId="{27FA0198-453F-4CE6-BA35-6DEA37C2D65E}" type="pres">
      <dgm:prSet presAssocID="{5712D6D5-A4DA-483F-B4F1-1ECE2B00C462}" presName="background3" presStyleLbl="node3" presStyleIdx="5" presStyleCnt="7"/>
      <dgm:spPr/>
    </dgm:pt>
    <dgm:pt modelId="{EAEEDD91-9B14-4328-9BCD-DD0062251C92}" type="pres">
      <dgm:prSet presAssocID="{5712D6D5-A4DA-483F-B4F1-1ECE2B00C462}" presName="text3" presStyleLbl="fgAcc3" presStyleIdx="5" presStyleCnt="7" custScaleX="119030" custScaleY="139786" custLinFactY="11996" custLinFactNeighborX="-5781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FF740B-CBED-4857-8481-FBA843DF3736}" type="pres">
      <dgm:prSet presAssocID="{5712D6D5-A4DA-483F-B4F1-1ECE2B00C462}" presName="hierChild4" presStyleCnt="0"/>
      <dgm:spPr/>
    </dgm:pt>
    <dgm:pt modelId="{B5CA0F4F-E351-481E-A922-2B8F85670AFD}" type="pres">
      <dgm:prSet presAssocID="{E8505BE5-1427-4D49-B801-02ED8B926E4A}" presName="Name17" presStyleLbl="parChTrans1D3" presStyleIdx="6" presStyleCnt="7"/>
      <dgm:spPr/>
      <dgm:t>
        <a:bodyPr/>
        <a:lstStyle/>
        <a:p>
          <a:endParaRPr lang="ru-RU"/>
        </a:p>
      </dgm:t>
    </dgm:pt>
    <dgm:pt modelId="{1FDBC8E5-E3BD-435E-8C01-B52C76CB457F}" type="pres">
      <dgm:prSet presAssocID="{BE602E93-21D9-4CDA-879B-E6DBDEA55042}" presName="hierRoot3" presStyleCnt="0"/>
      <dgm:spPr/>
    </dgm:pt>
    <dgm:pt modelId="{3505C985-1676-43D3-8DB6-3FAB6A2F76CB}" type="pres">
      <dgm:prSet presAssocID="{BE602E93-21D9-4CDA-879B-E6DBDEA55042}" presName="composite3" presStyleCnt="0"/>
      <dgm:spPr/>
    </dgm:pt>
    <dgm:pt modelId="{2459F6BA-9C46-4C35-90A3-7CF5DA7E900A}" type="pres">
      <dgm:prSet presAssocID="{BE602E93-21D9-4CDA-879B-E6DBDEA55042}" presName="background3" presStyleLbl="node3" presStyleIdx="6" presStyleCnt="7"/>
      <dgm:spPr/>
    </dgm:pt>
    <dgm:pt modelId="{3792322F-A76F-444B-A69D-1B87214AE93B}" type="pres">
      <dgm:prSet presAssocID="{BE602E93-21D9-4CDA-879B-E6DBDEA55042}" presName="text3" presStyleLbl="fgAcc3" presStyleIdx="6" presStyleCnt="7" custScaleX="118864" custScaleY="138855" custLinFactY="3178" custLinFactNeighborX="-5049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52D327-C116-480F-9D6C-4FC09E3A8446}" type="pres">
      <dgm:prSet presAssocID="{BE602E93-21D9-4CDA-879B-E6DBDEA55042}" presName="hierChild4" presStyleCnt="0"/>
      <dgm:spPr/>
    </dgm:pt>
  </dgm:ptLst>
  <dgm:cxnLst>
    <dgm:cxn modelId="{A9B7AE90-CDC0-4400-B117-0C8270485F78}" type="presOf" srcId="{543D1CED-E0B8-408E-AE69-CBDD7CFCC500}" destId="{403E9F1D-37F2-4D9E-914B-6F1A0D690E93}" srcOrd="0" destOrd="0" presId="urn:microsoft.com/office/officeart/2005/8/layout/hierarchy1"/>
    <dgm:cxn modelId="{2C8C3A15-5066-4B2A-BB28-8C97B28815DC}" type="presOf" srcId="{96CBE9E5-5A27-403A-A942-E46525FC68D3}" destId="{D1C455D9-FE54-446D-AD23-2F2A544BAC91}" srcOrd="0" destOrd="0" presId="urn:microsoft.com/office/officeart/2005/8/layout/hierarchy1"/>
    <dgm:cxn modelId="{19E2AD08-3F90-4FC8-A1DD-3A125094F42A}" srcId="{C839A554-C37D-4535-8195-6E22F7072BE9}" destId="{AAC99D0A-C891-4A60-8188-761AF30DA2E3}" srcOrd="0" destOrd="0" parTransId="{B5D95659-1AA7-4CE0-8CD6-22F6E36EF437}" sibTransId="{5C520C5D-08DD-4E70-975A-505BF4FC0DFA}"/>
    <dgm:cxn modelId="{9B535333-5A5F-4A09-BDF5-D23B0E8BD960}" type="presOf" srcId="{9F66B535-E13A-4E0C-9E41-9923EEE8B9EF}" destId="{EE1BA30C-97A6-4889-8620-961EE5F4F4AA}" srcOrd="0" destOrd="0" presId="urn:microsoft.com/office/officeart/2005/8/layout/hierarchy1"/>
    <dgm:cxn modelId="{BEEEC140-E524-4037-A6D8-3BAA6C8D0CF7}" srcId="{078E2879-C2FA-484B-B2C5-1188A4E40ECD}" destId="{C839A554-C37D-4535-8195-6E22F7072BE9}" srcOrd="1" destOrd="0" parTransId="{F1CD8386-F1CA-46B5-953C-E94F8CA4081D}" sibTransId="{B8885481-6AC7-46BA-BD57-577600286E91}"/>
    <dgm:cxn modelId="{87254254-DF4E-41ED-B7CC-AAD0CB58F6EB}" srcId="{94AE5F67-4545-46E3-9D22-0173A2538175}" destId="{078E2879-C2FA-484B-B2C5-1188A4E40ECD}" srcOrd="0" destOrd="0" parTransId="{A51832F5-B12D-4EEF-AB9C-F6D1C92D1925}" sibTransId="{40AA67E7-6598-432C-8658-977B6592B5E1}"/>
    <dgm:cxn modelId="{0BDA71FF-31CF-46D4-9143-38138AA358C0}" srcId="{C839A554-C37D-4535-8195-6E22F7072BE9}" destId="{5712D6D5-A4DA-483F-B4F1-1ECE2B00C462}" srcOrd="1" destOrd="0" parTransId="{543D1CED-E0B8-408E-AE69-CBDD7CFCC500}" sibTransId="{ADDE947F-0AFD-4115-82BD-F4E6BD73ABDD}"/>
    <dgm:cxn modelId="{EA7F49B1-BAD4-4D66-95D7-498996DD54D5}" srcId="{C839A554-C37D-4535-8195-6E22F7072BE9}" destId="{BE602E93-21D9-4CDA-879B-E6DBDEA55042}" srcOrd="2" destOrd="0" parTransId="{E8505BE5-1427-4D49-B801-02ED8B926E4A}" sibTransId="{CF4AA8A4-B8B5-4F01-8446-1B027BBE58B1}"/>
    <dgm:cxn modelId="{9B3BC750-0E4A-4E13-ACB3-3D35AFD5C63D}" type="presOf" srcId="{078E2879-C2FA-484B-B2C5-1188A4E40ECD}" destId="{6AD5F3DE-25A9-4DF0-A188-F202BE5D5ABA}" srcOrd="0" destOrd="0" presId="urn:microsoft.com/office/officeart/2005/8/layout/hierarchy1"/>
    <dgm:cxn modelId="{B787D8B1-A674-4CB6-9A57-57733CE44B95}" type="presOf" srcId="{F1CD8386-F1CA-46B5-953C-E94F8CA4081D}" destId="{66DDEE3F-A8B9-43ED-B3DE-2E4C2AE7D2E3}" srcOrd="0" destOrd="0" presId="urn:microsoft.com/office/officeart/2005/8/layout/hierarchy1"/>
    <dgm:cxn modelId="{0ACF5F25-9028-46AC-8DAA-0FD5D4EF28BF}" type="presOf" srcId="{DB957B89-0750-4DCA-8C4D-F54D3468BC09}" destId="{FF5141CA-2E4F-41EA-B9C5-1922FCF486E4}" srcOrd="0" destOrd="0" presId="urn:microsoft.com/office/officeart/2005/8/layout/hierarchy1"/>
    <dgm:cxn modelId="{743352B7-F67E-462B-B9D4-703E00128A20}" type="presOf" srcId="{5712D6D5-A4DA-483F-B4F1-1ECE2B00C462}" destId="{EAEEDD91-9B14-4328-9BCD-DD0062251C92}" srcOrd="0" destOrd="0" presId="urn:microsoft.com/office/officeart/2005/8/layout/hierarchy1"/>
    <dgm:cxn modelId="{449D10C5-026C-4E02-898B-7E4E371C6F4C}" type="presOf" srcId="{1637DCB5-C15E-4B29-A519-10430DF78871}" destId="{61E22E67-05F3-4F00-B616-AF6620E3AEDC}" srcOrd="0" destOrd="0" presId="urn:microsoft.com/office/officeart/2005/8/layout/hierarchy1"/>
    <dgm:cxn modelId="{4D4BE1D9-5221-4643-9A4A-7CBFD70731B8}" srcId="{078E2879-C2FA-484B-B2C5-1188A4E40ECD}" destId="{18E15BE0-6FA5-487B-994D-32D7F9505AB9}" srcOrd="0" destOrd="0" parTransId="{7F9D2EA5-29C8-4CAA-BFF6-06ED8987A18C}" sibTransId="{192606F0-6844-443E-93D7-D800A98EE477}"/>
    <dgm:cxn modelId="{B1532DBB-89D6-4391-BB9A-EA2CDC4A2AFF}" type="presOf" srcId="{E8505BE5-1427-4D49-B801-02ED8B926E4A}" destId="{B5CA0F4F-E351-481E-A922-2B8F85670AFD}" srcOrd="0" destOrd="0" presId="urn:microsoft.com/office/officeart/2005/8/layout/hierarchy1"/>
    <dgm:cxn modelId="{9B35590C-4AB6-4C62-AD74-4895EB372C0A}" type="presOf" srcId="{04708DBE-68A0-43CE-9120-5D6CE7B053CE}" destId="{A85E75A7-1351-48A7-A0C2-A159505565CC}" srcOrd="0" destOrd="0" presId="urn:microsoft.com/office/officeart/2005/8/layout/hierarchy1"/>
    <dgm:cxn modelId="{51374DF5-A93D-41E2-BE1F-4F6C23CA8B48}" type="presOf" srcId="{C95122D0-841A-4614-B3A4-27913E32BA00}" destId="{2D28E24B-14FD-4A81-9D21-E9DEBD2A9DDF}" srcOrd="0" destOrd="0" presId="urn:microsoft.com/office/officeart/2005/8/layout/hierarchy1"/>
    <dgm:cxn modelId="{299C69BB-EAC0-48F5-BF18-1ACEBF54DC75}" type="presOf" srcId="{BE602E93-21D9-4CDA-879B-E6DBDEA55042}" destId="{3792322F-A76F-444B-A69D-1B87214AE93B}" srcOrd="0" destOrd="0" presId="urn:microsoft.com/office/officeart/2005/8/layout/hierarchy1"/>
    <dgm:cxn modelId="{907ACE8B-9DB8-450B-B039-47CC8DFC1DC4}" srcId="{18E15BE0-6FA5-487B-994D-32D7F9505AB9}" destId="{9F66B535-E13A-4E0C-9E41-9923EEE8B9EF}" srcOrd="1" destOrd="0" parTransId="{04708DBE-68A0-43CE-9120-5D6CE7B053CE}" sibTransId="{986D0A14-1C90-4DE9-91EB-568ED8F4F6D1}"/>
    <dgm:cxn modelId="{7BECC9A4-A840-460F-8DD5-1A3A415A650A}" type="presOf" srcId="{AAC99D0A-C891-4A60-8188-761AF30DA2E3}" destId="{9612A294-2D3D-492F-835C-A280811054ED}" srcOrd="0" destOrd="0" presId="urn:microsoft.com/office/officeart/2005/8/layout/hierarchy1"/>
    <dgm:cxn modelId="{ACB578CC-1E0B-47B6-8F0E-6B7B48604578}" type="presOf" srcId="{C839A554-C37D-4535-8195-6E22F7072BE9}" destId="{FB3CC006-5A6E-4E0D-A7F9-B5E9C7175E0C}" srcOrd="0" destOrd="0" presId="urn:microsoft.com/office/officeart/2005/8/layout/hierarchy1"/>
    <dgm:cxn modelId="{42DAE766-0920-4C8F-B50B-38A257781D77}" type="presOf" srcId="{7F9D2EA5-29C8-4CAA-BFF6-06ED8987A18C}" destId="{A8E53C49-9B5F-4A0C-8128-A9235E3FF055}" srcOrd="0" destOrd="0" presId="urn:microsoft.com/office/officeart/2005/8/layout/hierarchy1"/>
    <dgm:cxn modelId="{8337CA5C-069C-4B91-8970-6C7EAE1035D4}" srcId="{18E15BE0-6FA5-487B-994D-32D7F9505AB9}" destId="{718E5E71-EDF2-43EC-8E6D-2930A951C083}" srcOrd="0" destOrd="0" parTransId="{DB957B89-0750-4DCA-8C4D-F54D3468BC09}" sibTransId="{7A001731-EAE2-4848-B50E-65E8076E005F}"/>
    <dgm:cxn modelId="{49309BA9-2038-40C1-84EC-4111E82BAF1C}" type="presOf" srcId="{718E5E71-EDF2-43EC-8E6D-2930A951C083}" destId="{B67C98A7-7E5A-49EA-94A4-26041695640B}" srcOrd="0" destOrd="0" presId="urn:microsoft.com/office/officeart/2005/8/layout/hierarchy1"/>
    <dgm:cxn modelId="{517543F9-2F8C-4C56-BDDF-94E795CC973B}" type="presOf" srcId="{18E15BE0-6FA5-487B-994D-32D7F9505AB9}" destId="{EE70B1F4-5AFE-4082-AF0C-C5E5E6E118A2}" srcOrd="0" destOrd="0" presId="urn:microsoft.com/office/officeart/2005/8/layout/hierarchy1"/>
    <dgm:cxn modelId="{3F2E271A-6E92-4D25-966E-ECCFEF8E3155}" srcId="{18E15BE0-6FA5-487B-994D-32D7F9505AB9}" destId="{96CBE9E5-5A27-403A-A942-E46525FC68D3}" srcOrd="3" destOrd="0" parTransId="{C95122D0-841A-4614-B3A4-27913E32BA00}" sibTransId="{AC18C0C1-582B-42FD-93E8-5599A5A463CC}"/>
    <dgm:cxn modelId="{E21C3C50-5BF7-47ED-98E5-E9DC82F04041}" srcId="{18E15BE0-6FA5-487B-994D-32D7F9505AB9}" destId="{7399383C-7CF6-44B3-8DBB-86F1D53394F3}" srcOrd="2" destOrd="0" parTransId="{1637DCB5-C15E-4B29-A519-10430DF78871}" sibTransId="{1A654E4D-5C47-4CC1-B5B3-BBB0C730287E}"/>
    <dgm:cxn modelId="{45E4C66A-0B0C-4496-8BA7-C6EC5E9CDDA7}" type="presOf" srcId="{7399383C-7CF6-44B3-8DBB-86F1D53394F3}" destId="{FE0A4350-D0A3-4E6B-A294-BBFDD7D335C8}" srcOrd="0" destOrd="0" presId="urn:microsoft.com/office/officeart/2005/8/layout/hierarchy1"/>
    <dgm:cxn modelId="{525349EB-6887-4646-B766-DDB4711933C0}" type="presOf" srcId="{94AE5F67-4545-46E3-9D22-0173A2538175}" destId="{E257F05D-0572-4E49-872F-3CF8A9744748}" srcOrd="0" destOrd="0" presId="urn:microsoft.com/office/officeart/2005/8/layout/hierarchy1"/>
    <dgm:cxn modelId="{019B7158-1495-449A-AB94-0105083BAAA8}" type="presOf" srcId="{B5D95659-1AA7-4CE0-8CD6-22F6E36EF437}" destId="{B4B068CC-8F3A-4062-8554-DE79AE405424}" srcOrd="0" destOrd="0" presId="urn:microsoft.com/office/officeart/2005/8/layout/hierarchy1"/>
    <dgm:cxn modelId="{07460CB4-DDD0-49DC-9C47-A02BFA3E0813}" type="presParOf" srcId="{E257F05D-0572-4E49-872F-3CF8A9744748}" destId="{797E98FA-FC2A-4420-A0F1-9A9378EC75FA}" srcOrd="0" destOrd="0" presId="urn:microsoft.com/office/officeart/2005/8/layout/hierarchy1"/>
    <dgm:cxn modelId="{19E1535B-83A8-4735-8A25-03FFF9CAE168}" type="presParOf" srcId="{797E98FA-FC2A-4420-A0F1-9A9378EC75FA}" destId="{3D28AEB7-11D0-49CE-988D-6FF19CA67B15}" srcOrd="0" destOrd="0" presId="urn:microsoft.com/office/officeart/2005/8/layout/hierarchy1"/>
    <dgm:cxn modelId="{BAB31CA0-388E-41E6-B05B-1A7DD79F900C}" type="presParOf" srcId="{3D28AEB7-11D0-49CE-988D-6FF19CA67B15}" destId="{B3559EC8-3134-43D6-8AC3-B3C73B87B8DD}" srcOrd="0" destOrd="0" presId="urn:microsoft.com/office/officeart/2005/8/layout/hierarchy1"/>
    <dgm:cxn modelId="{BB61EFED-1F2A-4326-9C7A-75EACAA6C7EB}" type="presParOf" srcId="{3D28AEB7-11D0-49CE-988D-6FF19CA67B15}" destId="{6AD5F3DE-25A9-4DF0-A188-F202BE5D5ABA}" srcOrd="1" destOrd="0" presId="urn:microsoft.com/office/officeart/2005/8/layout/hierarchy1"/>
    <dgm:cxn modelId="{D5CF5F77-78F2-40AF-AA8F-ECC30364697E}" type="presParOf" srcId="{797E98FA-FC2A-4420-A0F1-9A9378EC75FA}" destId="{630D6E08-77A8-4929-B3D3-A5EAE4C86127}" srcOrd="1" destOrd="0" presId="urn:microsoft.com/office/officeart/2005/8/layout/hierarchy1"/>
    <dgm:cxn modelId="{3FBAC0AC-7D22-4922-9AF8-6B7617952F1F}" type="presParOf" srcId="{630D6E08-77A8-4929-B3D3-A5EAE4C86127}" destId="{A8E53C49-9B5F-4A0C-8128-A9235E3FF055}" srcOrd="0" destOrd="0" presId="urn:microsoft.com/office/officeart/2005/8/layout/hierarchy1"/>
    <dgm:cxn modelId="{5CE95AD7-E34A-4A92-B8CA-4EA250BA4639}" type="presParOf" srcId="{630D6E08-77A8-4929-B3D3-A5EAE4C86127}" destId="{80D98E38-966E-463B-BF70-6CFD130363F3}" srcOrd="1" destOrd="0" presId="urn:microsoft.com/office/officeart/2005/8/layout/hierarchy1"/>
    <dgm:cxn modelId="{03199404-6CAD-4109-B2CF-D571A23D9E67}" type="presParOf" srcId="{80D98E38-966E-463B-BF70-6CFD130363F3}" destId="{8D175736-9FBD-4FC2-8900-CF169A14FC02}" srcOrd="0" destOrd="0" presId="urn:microsoft.com/office/officeart/2005/8/layout/hierarchy1"/>
    <dgm:cxn modelId="{1B3FFC73-3B8B-4282-8F19-4B782AB45FF0}" type="presParOf" srcId="{8D175736-9FBD-4FC2-8900-CF169A14FC02}" destId="{B49DCA73-E64E-4240-B79A-4116CFEBBB05}" srcOrd="0" destOrd="0" presId="urn:microsoft.com/office/officeart/2005/8/layout/hierarchy1"/>
    <dgm:cxn modelId="{8A76B18F-74CA-454B-BF7D-9CB7AD2C8D3C}" type="presParOf" srcId="{8D175736-9FBD-4FC2-8900-CF169A14FC02}" destId="{EE70B1F4-5AFE-4082-AF0C-C5E5E6E118A2}" srcOrd="1" destOrd="0" presId="urn:microsoft.com/office/officeart/2005/8/layout/hierarchy1"/>
    <dgm:cxn modelId="{5BAAE02A-EC29-44D4-951C-917B14D792D2}" type="presParOf" srcId="{80D98E38-966E-463B-BF70-6CFD130363F3}" destId="{E21E4FC8-E28D-4E4C-AC12-16143D701F24}" srcOrd="1" destOrd="0" presId="urn:microsoft.com/office/officeart/2005/8/layout/hierarchy1"/>
    <dgm:cxn modelId="{F7F65980-B5BC-467C-9FDA-7A921B283162}" type="presParOf" srcId="{E21E4FC8-E28D-4E4C-AC12-16143D701F24}" destId="{FF5141CA-2E4F-41EA-B9C5-1922FCF486E4}" srcOrd="0" destOrd="0" presId="urn:microsoft.com/office/officeart/2005/8/layout/hierarchy1"/>
    <dgm:cxn modelId="{0E4F9330-BF88-4EAB-8C27-4408C34C5D2B}" type="presParOf" srcId="{E21E4FC8-E28D-4E4C-AC12-16143D701F24}" destId="{4BB56E4F-A249-4EA8-A67C-950188B8601C}" srcOrd="1" destOrd="0" presId="urn:microsoft.com/office/officeart/2005/8/layout/hierarchy1"/>
    <dgm:cxn modelId="{17BE3CC5-3940-47C7-9810-0EA2BC0D4F7A}" type="presParOf" srcId="{4BB56E4F-A249-4EA8-A67C-950188B8601C}" destId="{F852378E-0557-45D4-97FE-8B771F824AEF}" srcOrd="0" destOrd="0" presId="urn:microsoft.com/office/officeart/2005/8/layout/hierarchy1"/>
    <dgm:cxn modelId="{9319B282-1621-4BD6-9453-AC9FBABF66ED}" type="presParOf" srcId="{F852378E-0557-45D4-97FE-8B771F824AEF}" destId="{E896C0BF-3FA8-418A-AB6E-497EADCDB811}" srcOrd="0" destOrd="0" presId="urn:microsoft.com/office/officeart/2005/8/layout/hierarchy1"/>
    <dgm:cxn modelId="{CB5DFB9A-E3BF-4151-8D44-DA361A79576A}" type="presParOf" srcId="{F852378E-0557-45D4-97FE-8B771F824AEF}" destId="{B67C98A7-7E5A-49EA-94A4-26041695640B}" srcOrd="1" destOrd="0" presId="urn:microsoft.com/office/officeart/2005/8/layout/hierarchy1"/>
    <dgm:cxn modelId="{2DE9E56E-529B-43EB-A101-6F658CCE3400}" type="presParOf" srcId="{4BB56E4F-A249-4EA8-A67C-950188B8601C}" destId="{825EA764-E744-4479-9817-84C4C62BA8F0}" srcOrd="1" destOrd="0" presId="urn:microsoft.com/office/officeart/2005/8/layout/hierarchy1"/>
    <dgm:cxn modelId="{DD4BA6E0-1772-481A-BE80-A0D04829AE0A}" type="presParOf" srcId="{E21E4FC8-E28D-4E4C-AC12-16143D701F24}" destId="{A85E75A7-1351-48A7-A0C2-A159505565CC}" srcOrd="2" destOrd="0" presId="urn:microsoft.com/office/officeart/2005/8/layout/hierarchy1"/>
    <dgm:cxn modelId="{BB9F794B-7084-4B0F-AF2E-7197D442C6DC}" type="presParOf" srcId="{E21E4FC8-E28D-4E4C-AC12-16143D701F24}" destId="{F8520A01-AEEF-4B11-BE8A-BB7E40588910}" srcOrd="3" destOrd="0" presId="urn:microsoft.com/office/officeart/2005/8/layout/hierarchy1"/>
    <dgm:cxn modelId="{130B2BB0-0574-46A0-932A-B42F2A810BF1}" type="presParOf" srcId="{F8520A01-AEEF-4B11-BE8A-BB7E40588910}" destId="{9D7916C0-0A9B-464E-B59D-E88A095537FB}" srcOrd="0" destOrd="0" presId="urn:microsoft.com/office/officeart/2005/8/layout/hierarchy1"/>
    <dgm:cxn modelId="{17145394-8A18-443B-BF06-19EFD80553BB}" type="presParOf" srcId="{9D7916C0-0A9B-464E-B59D-E88A095537FB}" destId="{6AC0715A-A0D4-4491-BCE3-689A661B6428}" srcOrd="0" destOrd="0" presId="urn:microsoft.com/office/officeart/2005/8/layout/hierarchy1"/>
    <dgm:cxn modelId="{44BCA013-DB50-4D37-8D13-57B7E6381216}" type="presParOf" srcId="{9D7916C0-0A9B-464E-B59D-E88A095537FB}" destId="{EE1BA30C-97A6-4889-8620-961EE5F4F4AA}" srcOrd="1" destOrd="0" presId="urn:microsoft.com/office/officeart/2005/8/layout/hierarchy1"/>
    <dgm:cxn modelId="{2C10F885-87F2-4AD8-A8BB-A0872767B972}" type="presParOf" srcId="{F8520A01-AEEF-4B11-BE8A-BB7E40588910}" destId="{07D17145-A9E5-427A-828A-1B0AED2EF206}" srcOrd="1" destOrd="0" presId="urn:microsoft.com/office/officeart/2005/8/layout/hierarchy1"/>
    <dgm:cxn modelId="{E14039C4-AE20-4D0A-894C-2DA2269F4FA9}" type="presParOf" srcId="{E21E4FC8-E28D-4E4C-AC12-16143D701F24}" destId="{61E22E67-05F3-4F00-B616-AF6620E3AEDC}" srcOrd="4" destOrd="0" presId="urn:microsoft.com/office/officeart/2005/8/layout/hierarchy1"/>
    <dgm:cxn modelId="{34042A8B-760F-4B20-B368-985F493AB833}" type="presParOf" srcId="{E21E4FC8-E28D-4E4C-AC12-16143D701F24}" destId="{9A3D7D4D-F5D8-4C3D-BBCA-FE0BA6897273}" srcOrd="5" destOrd="0" presId="urn:microsoft.com/office/officeart/2005/8/layout/hierarchy1"/>
    <dgm:cxn modelId="{18893BD3-2BAF-46A2-B980-ED9B2A12E362}" type="presParOf" srcId="{9A3D7D4D-F5D8-4C3D-BBCA-FE0BA6897273}" destId="{BE14E5F9-D7F5-4AF1-B493-D37F7509619F}" srcOrd="0" destOrd="0" presId="urn:microsoft.com/office/officeart/2005/8/layout/hierarchy1"/>
    <dgm:cxn modelId="{806C5201-24F5-47E5-BD91-F5F66A5D76E0}" type="presParOf" srcId="{BE14E5F9-D7F5-4AF1-B493-D37F7509619F}" destId="{01D3E08C-0AF1-47BC-8EBF-80EA29C8EE61}" srcOrd="0" destOrd="0" presId="urn:microsoft.com/office/officeart/2005/8/layout/hierarchy1"/>
    <dgm:cxn modelId="{BD7AF087-B306-478C-893E-560E81E520F8}" type="presParOf" srcId="{BE14E5F9-D7F5-4AF1-B493-D37F7509619F}" destId="{FE0A4350-D0A3-4E6B-A294-BBFDD7D335C8}" srcOrd="1" destOrd="0" presId="urn:microsoft.com/office/officeart/2005/8/layout/hierarchy1"/>
    <dgm:cxn modelId="{E1FA1645-7243-46C3-86E5-CB641D3E5364}" type="presParOf" srcId="{9A3D7D4D-F5D8-4C3D-BBCA-FE0BA6897273}" destId="{6B27DE6E-04FF-46A5-9585-7F1C48BB8B39}" srcOrd="1" destOrd="0" presId="urn:microsoft.com/office/officeart/2005/8/layout/hierarchy1"/>
    <dgm:cxn modelId="{42A8B780-AED1-41FA-ABB5-550B1A705344}" type="presParOf" srcId="{E21E4FC8-E28D-4E4C-AC12-16143D701F24}" destId="{2D28E24B-14FD-4A81-9D21-E9DEBD2A9DDF}" srcOrd="6" destOrd="0" presId="urn:microsoft.com/office/officeart/2005/8/layout/hierarchy1"/>
    <dgm:cxn modelId="{8C0C90FF-1CC9-4F39-B0AD-4716234C4395}" type="presParOf" srcId="{E21E4FC8-E28D-4E4C-AC12-16143D701F24}" destId="{18D844A4-3333-4DFC-8F0A-BF2FF141768F}" srcOrd="7" destOrd="0" presId="urn:microsoft.com/office/officeart/2005/8/layout/hierarchy1"/>
    <dgm:cxn modelId="{B25EEB16-622A-4935-BBD5-0DC81DCA8E4B}" type="presParOf" srcId="{18D844A4-3333-4DFC-8F0A-BF2FF141768F}" destId="{CE91E389-34ED-40CF-BA77-B473C7BCCA1D}" srcOrd="0" destOrd="0" presId="urn:microsoft.com/office/officeart/2005/8/layout/hierarchy1"/>
    <dgm:cxn modelId="{A0E30872-36F0-4294-9373-D23E2CBEAE73}" type="presParOf" srcId="{CE91E389-34ED-40CF-BA77-B473C7BCCA1D}" destId="{6BB5B10F-BC92-40F4-8B9A-4551111C5060}" srcOrd="0" destOrd="0" presId="urn:microsoft.com/office/officeart/2005/8/layout/hierarchy1"/>
    <dgm:cxn modelId="{145918BD-2252-40BF-A903-268755786D29}" type="presParOf" srcId="{CE91E389-34ED-40CF-BA77-B473C7BCCA1D}" destId="{D1C455D9-FE54-446D-AD23-2F2A544BAC91}" srcOrd="1" destOrd="0" presId="urn:microsoft.com/office/officeart/2005/8/layout/hierarchy1"/>
    <dgm:cxn modelId="{BDE74DF4-5BC3-43DF-8DBE-CF2189CA0217}" type="presParOf" srcId="{18D844A4-3333-4DFC-8F0A-BF2FF141768F}" destId="{60BB9BA6-73D2-4E1F-BAE9-C4BF7B7810BE}" srcOrd="1" destOrd="0" presId="urn:microsoft.com/office/officeart/2005/8/layout/hierarchy1"/>
    <dgm:cxn modelId="{6060485D-D78E-4AFD-95E1-B4E2346A8D6B}" type="presParOf" srcId="{630D6E08-77A8-4929-B3D3-A5EAE4C86127}" destId="{66DDEE3F-A8B9-43ED-B3DE-2E4C2AE7D2E3}" srcOrd="2" destOrd="0" presId="urn:microsoft.com/office/officeart/2005/8/layout/hierarchy1"/>
    <dgm:cxn modelId="{6D72162E-3494-47DF-9569-BC5499DBD313}" type="presParOf" srcId="{630D6E08-77A8-4929-B3D3-A5EAE4C86127}" destId="{C39C93F5-6637-4110-8780-C95F6D9AA06D}" srcOrd="3" destOrd="0" presId="urn:microsoft.com/office/officeart/2005/8/layout/hierarchy1"/>
    <dgm:cxn modelId="{65626FB2-B722-450B-8CFC-662159477D76}" type="presParOf" srcId="{C39C93F5-6637-4110-8780-C95F6D9AA06D}" destId="{DFCA9F5F-D79B-4970-8CA9-5B8432300455}" srcOrd="0" destOrd="0" presId="urn:microsoft.com/office/officeart/2005/8/layout/hierarchy1"/>
    <dgm:cxn modelId="{D5A114DA-9F82-433C-861D-FDEC848202AC}" type="presParOf" srcId="{DFCA9F5F-D79B-4970-8CA9-5B8432300455}" destId="{D5D1680B-98EA-4A17-831A-EDF121CFEE19}" srcOrd="0" destOrd="0" presId="urn:microsoft.com/office/officeart/2005/8/layout/hierarchy1"/>
    <dgm:cxn modelId="{440E6777-4DAF-4445-8CC1-11A740A1A5F8}" type="presParOf" srcId="{DFCA9F5F-D79B-4970-8CA9-5B8432300455}" destId="{FB3CC006-5A6E-4E0D-A7F9-B5E9C7175E0C}" srcOrd="1" destOrd="0" presId="urn:microsoft.com/office/officeart/2005/8/layout/hierarchy1"/>
    <dgm:cxn modelId="{77E95767-E061-47A3-8ED9-3A57C43DB23C}" type="presParOf" srcId="{C39C93F5-6637-4110-8780-C95F6D9AA06D}" destId="{E6C1734E-C3B2-4299-996B-8CC582BEFA0B}" srcOrd="1" destOrd="0" presId="urn:microsoft.com/office/officeart/2005/8/layout/hierarchy1"/>
    <dgm:cxn modelId="{FB8DE3A8-1CE4-4DAC-954C-7E9F01F407A3}" type="presParOf" srcId="{E6C1734E-C3B2-4299-996B-8CC582BEFA0B}" destId="{B4B068CC-8F3A-4062-8554-DE79AE405424}" srcOrd="0" destOrd="0" presId="urn:microsoft.com/office/officeart/2005/8/layout/hierarchy1"/>
    <dgm:cxn modelId="{42B8DCA0-98B0-41D2-BD3D-FA5DFCEAE323}" type="presParOf" srcId="{E6C1734E-C3B2-4299-996B-8CC582BEFA0B}" destId="{EDEB203C-A71B-46AB-9A14-E86493B01A0D}" srcOrd="1" destOrd="0" presId="urn:microsoft.com/office/officeart/2005/8/layout/hierarchy1"/>
    <dgm:cxn modelId="{16744BE3-147D-46AB-A242-0B33059679D4}" type="presParOf" srcId="{EDEB203C-A71B-46AB-9A14-E86493B01A0D}" destId="{8A6CA3C7-BE0A-405A-BFF0-2E9B59F82B73}" srcOrd="0" destOrd="0" presId="urn:microsoft.com/office/officeart/2005/8/layout/hierarchy1"/>
    <dgm:cxn modelId="{1CE7A618-0A5F-4833-9475-D5B35D94387C}" type="presParOf" srcId="{8A6CA3C7-BE0A-405A-BFF0-2E9B59F82B73}" destId="{F62F4DC9-1AC7-4DF0-9EFE-D9C282E459A0}" srcOrd="0" destOrd="0" presId="urn:microsoft.com/office/officeart/2005/8/layout/hierarchy1"/>
    <dgm:cxn modelId="{49D3B0A9-E466-4652-90A0-C455643CCDDA}" type="presParOf" srcId="{8A6CA3C7-BE0A-405A-BFF0-2E9B59F82B73}" destId="{9612A294-2D3D-492F-835C-A280811054ED}" srcOrd="1" destOrd="0" presId="urn:microsoft.com/office/officeart/2005/8/layout/hierarchy1"/>
    <dgm:cxn modelId="{E7FEAED8-45C0-465C-8C9E-BAAE6CE6E025}" type="presParOf" srcId="{EDEB203C-A71B-46AB-9A14-E86493B01A0D}" destId="{EC2035C8-8611-404F-9AF3-7B3DAB35E3DF}" srcOrd="1" destOrd="0" presId="urn:microsoft.com/office/officeart/2005/8/layout/hierarchy1"/>
    <dgm:cxn modelId="{F74A72CC-2F11-43EF-B80A-9EE1E09EDC41}" type="presParOf" srcId="{E6C1734E-C3B2-4299-996B-8CC582BEFA0B}" destId="{403E9F1D-37F2-4D9E-914B-6F1A0D690E93}" srcOrd="2" destOrd="0" presId="urn:microsoft.com/office/officeart/2005/8/layout/hierarchy1"/>
    <dgm:cxn modelId="{93CAE7F4-7746-4936-8B8E-9F6E50BC91AE}" type="presParOf" srcId="{E6C1734E-C3B2-4299-996B-8CC582BEFA0B}" destId="{CD360C02-BD74-4939-A411-4F217011214B}" srcOrd="3" destOrd="0" presId="urn:microsoft.com/office/officeart/2005/8/layout/hierarchy1"/>
    <dgm:cxn modelId="{5EE11E06-3314-4BF7-B9FA-18FF7B74BE6B}" type="presParOf" srcId="{CD360C02-BD74-4939-A411-4F217011214B}" destId="{4D0EAD91-B137-42A4-B763-EFBDF5DDC892}" srcOrd="0" destOrd="0" presId="urn:microsoft.com/office/officeart/2005/8/layout/hierarchy1"/>
    <dgm:cxn modelId="{F1AC14B2-C5E1-4461-ACBA-9E271D3B3D3E}" type="presParOf" srcId="{4D0EAD91-B137-42A4-B763-EFBDF5DDC892}" destId="{27FA0198-453F-4CE6-BA35-6DEA37C2D65E}" srcOrd="0" destOrd="0" presId="urn:microsoft.com/office/officeart/2005/8/layout/hierarchy1"/>
    <dgm:cxn modelId="{01F3BC56-61D7-448A-B7EA-3356E83231A5}" type="presParOf" srcId="{4D0EAD91-B137-42A4-B763-EFBDF5DDC892}" destId="{EAEEDD91-9B14-4328-9BCD-DD0062251C92}" srcOrd="1" destOrd="0" presId="urn:microsoft.com/office/officeart/2005/8/layout/hierarchy1"/>
    <dgm:cxn modelId="{5C125458-2B9F-4421-894E-844FECCE01EB}" type="presParOf" srcId="{CD360C02-BD74-4939-A411-4F217011214B}" destId="{29FF740B-CBED-4857-8481-FBA843DF3736}" srcOrd="1" destOrd="0" presId="urn:microsoft.com/office/officeart/2005/8/layout/hierarchy1"/>
    <dgm:cxn modelId="{7A2F1487-5F88-4DB7-9097-E27EF61E9193}" type="presParOf" srcId="{E6C1734E-C3B2-4299-996B-8CC582BEFA0B}" destId="{B5CA0F4F-E351-481E-A922-2B8F85670AFD}" srcOrd="4" destOrd="0" presId="urn:microsoft.com/office/officeart/2005/8/layout/hierarchy1"/>
    <dgm:cxn modelId="{41DD6276-F78B-44C6-804B-888B41193D53}" type="presParOf" srcId="{E6C1734E-C3B2-4299-996B-8CC582BEFA0B}" destId="{1FDBC8E5-E3BD-435E-8C01-B52C76CB457F}" srcOrd="5" destOrd="0" presId="urn:microsoft.com/office/officeart/2005/8/layout/hierarchy1"/>
    <dgm:cxn modelId="{899D86B5-427B-4622-AC15-C1B26FA193AD}" type="presParOf" srcId="{1FDBC8E5-E3BD-435E-8C01-B52C76CB457F}" destId="{3505C985-1676-43D3-8DB6-3FAB6A2F76CB}" srcOrd="0" destOrd="0" presId="urn:microsoft.com/office/officeart/2005/8/layout/hierarchy1"/>
    <dgm:cxn modelId="{B6A332B4-5F54-413E-9F59-DA6D85501D3E}" type="presParOf" srcId="{3505C985-1676-43D3-8DB6-3FAB6A2F76CB}" destId="{2459F6BA-9C46-4C35-90A3-7CF5DA7E900A}" srcOrd="0" destOrd="0" presId="urn:microsoft.com/office/officeart/2005/8/layout/hierarchy1"/>
    <dgm:cxn modelId="{BE23E665-8FFA-4DB4-865B-5D4391268AD7}" type="presParOf" srcId="{3505C985-1676-43D3-8DB6-3FAB6A2F76CB}" destId="{3792322F-A76F-444B-A69D-1B87214AE93B}" srcOrd="1" destOrd="0" presId="urn:microsoft.com/office/officeart/2005/8/layout/hierarchy1"/>
    <dgm:cxn modelId="{1F27BFCD-9833-4F30-B01A-EB343D78BCA9}" type="presParOf" srcId="{1FDBC8E5-E3BD-435E-8C01-B52C76CB457F}" destId="{1752D327-C116-480F-9D6C-4FC09E3A8446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84C779-06C0-4129-84AE-399BE049BCA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0523B5-FD66-40B9-8DD5-1C515506BE16}">
      <dgm:prSet phldrT="[Текст]"/>
      <dgm:spPr/>
      <dgm:t>
        <a:bodyPr/>
        <a:lstStyle/>
        <a:p>
          <a:r>
            <a:rPr lang="ru-RU" dirty="0" smtClean="0"/>
            <a:t>общественные</a:t>
          </a:r>
          <a:endParaRPr lang="ru-RU" dirty="0"/>
        </a:p>
      </dgm:t>
    </dgm:pt>
    <dgm:pt modelId="{AE319CB0-B0CE-42BA-9843-3481E24527C5}" type="parTrans" cxnId="{D5239124-26F4-4AA6-8AE9-03AC67F7A3F6}">
      <dgm:prSet/>
      <dgm:spPr/>
      <dgm:t>
        <a:bodyPr/>
        <a:lstStyle/>
        <a:p>
          <a:endParaRPr lang="ru-RU"/>
        </a:p>
      </dgm:t>
    </dgm:pt>
    <dgm:pt modelId="{67885725-AB4E-430E-B51E-21D89FEF2A5B}" type="sibTrans" cxnId="{D5239124-26F4-4AA6-8AE9-03AC67F7A3F6}">
      <dgm:prSet/>
      <dgm:spPr/>
      <dgm:t>
        <a:bodyPr/>
        <a:lstStyle/>
        <a:p>
          <a:endParaRPr lang="ru-RU"/>
        </a:p>
      </dgm:t>
    </dgm:pt>
    <dgm:pt modelId="{3AEB22A9-173E-4FEE-B722-2C76058F8D68}">
      <dgm:prSet phldrT="[Текст]" custT="1"/>
      <dgm:spPr/>
      <dgm:t>
        <a:bodyPr/>
        <a:lstStyle/>
        <a:p>
          <a:r>
            <a:rPr lang="ru-RU" sz="2000" dirty="0" smtClean="0"/>
            <a:t>История</a:t>
          </a:r>
          <a:endParaRPr lang="ru-RU" sz="2000" dirty="0"/>
        </a:p>
      </dgm:t>
    </dgm:pt>
    <dgm:pt modelId="{D7070816-31A1-409C-8E01-688061ACBFA8}" type="parTrans" cxnId="{0F7F07EE-7DD7-49CC-8039-EAA2A75DF47F}">
      <dgm:prSet/>
      <dgm:spPr/>
      <dgm:t>
        <a:bodyPr/>
        <a:lstStyle/>
        <a:p>
          <a:endParaRPr lang="ru-RU"/>
        </a:p>
      </dgm:t>
    </dgm:pt>
    <dgm:pt modelId="{0F93219B-2774-4481-BFF7-526BC12C301A}" type="sibTrans" cxnId="{0F7F07EE-7DD7-49CC-8039-EAA2A75DF47F}">
      <dgm:prSet/>
      <dgm:spPr/>
      <dgm:t>
        <a:bodyPr/>
        <a:lstStyle/>
        <a:p>
          <a:endParaRPr lang="ru-RU"/>
        </a:p>
      </dgm:t>
    </dgm:pt>
    <dgm:pt modelId="{16F088C0-C948-4C1F-903B-31FB85FE660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естественные</a:t>
          </a:r>
          <a:endParaRPr lang="ru-RU" dirty="0"/>
        </a:p>
      </dgm:t>
    </dgm:pt>
    <dgm:pt modelId="{95CD5AA3-0753-49BE-BC08-4F11F9F7696D}" type="parTrans" cxnId="{A538B53E-61D1-4546-B2FF-45C29D9483FE}">
      <dgm:prSet/>
      <dgm:spPr/>
      <dgm:t>
        <a:bodyPr/>
        <a:lstStyle/>
        <a:p>
          <a:endParaRPr lang="ru-RU"/>
        </a:p>
      </dgm:t>
    </dgm:pt>
    <dgm:pt modelId="{5341A331-5068-4148-8618-801ED7B33D3C}" type="sibTrans" cxnId="{A538B53E-61D1-4546-B2FF-45C29D9483FE}">
      <dgm:prSet/>
      <dgm:spPr/>
      <dgm:t>
        <a:bodyPr/>
        <a:lstStyle/>
        <a:p>
          <a:endParaRPr lang="ru-RU"/>
        </a:p>
      </dgm:t>
    </dgm:pt>
    <dgm:pt modelId="{AB41814C-FF42-48B7-ADA2-7412766DE672}">
      <dgm:prSet phldrT="[Текст]" custT="1"/>
      <dgm:spPr/>
      <dgm:t>
        <a:bodyPr/>
        <a:lstStyle/>
        <a:p>
          <a:r>
            <a:rPr lang="ru-RU" sz="2000" dirty="0" smtClean="0"/>
            <a:t>Биология</a:t>
          </a:r>
          <a:endParaRPr lang="ru-RU" sz="2000" dirty="0"/>
        </a:p>
      </dgm:t>
    </dgm:pt>
    <dgm:pt modelId="{5B2D329D-E172-40DD-8438-C696249CFB5D}" type="parTrans" cxnId="{2A1D1829-9894-47A7-ABB6-76C75B4B37BB}">
      <dgm:prSet/>
      <dgm:spPr/>
      <dgm:t>
        <a:bodyPr/>
        <a:lstStyle/>
        <a:p>
          <a:endParaRPr lang="ru-RU"/>
        </a:p>
      </dgm:t>
    </dgm:pt>
    <dgm:pt modelId="{C87A194F-4F71-4997-957B-D5321FD13BC6}" type="sibTrans" cxnId="{2A1D1829-9894-47A7-ABB6-76C75B4B37BB}">
      <dgm:prSet/>
      <dgm:spPr/>
      <dgm:t>
        <a:bodyPr/>
        <a:lstStyle/>
        <a:p>
          <a:endParaRPr lang="ru-RU"/>
        </a:p>
      </dgm:t>
    </dgm:pt>
    <dgm:pt modelId="{8AA8DF66-A00D-4568-8512-BCF4D87AE4CD}">
      <dgm:prSet phldrT="[Текст]" custT="1"/>
      <dgm:spPr/>
      <dgm:t>
        <a:bodyPr/>
        <a:lstStyle/>
        <a:p>
          <a:r>
            <a:rPr lang="ru-RU" sz="2000" dirty="0" smtClean="0"/>
            <a:t>Обществознание</a:t>
          </a:r>
          <a:endParaRPr lang="ru-RU" sz="2000" dirty="0"/>
        </a:p>
      </dgm:t>
    </dgm:pt>
    <dgm:pt modelId="{84E4CA9F-FF83-41C1-B4EF-9D7A099FBD10}" type="parTrans" cxnId="{40F24959-96CB-4839-8530-E8D8D35116E7}">
      <dgm:prSet/>
      <dgm:spPr/>
      <dgm:t>
        <a:bodyPr/>
        <a:lstStyle/>
        <a:p>
          <a:endParaRPr lang="ru-RU"/>
        </a:p>
      </dgm:t>
    </dgm:pt>
    <dgm:pt modelId="{C347F69B-59BB-4FDB-813F-9C72B9058A63}" type="sibTrans" cxnId="{40F24959-96CB-4839-8530-E8D8D35116E7}">
      <dgm:prSet/>
      <dgm:spPr/>
      <dgm:t>
        <a:bodyPr/>
        <a:lstStyle/>
        <a:p>
          <a:endParaRPr lang="ru-RU"/>
        </a:p>
      </dgm:t>
    </dgm:pt>
    <dgm:pt modelId="{55D535F2-DBC2-47F6-A97A-6F59B5C6F283}">
      <dgm:prSet phldrT="[Текст]" custT="1"/>
      <dgm:spPr/>
      <dgm:t>
        <a:bodyPr/>
        <a:lstStyle/>
        <a:p>
          <a:r>
            <a:rPr lang="ru-RU" sz="2000" dirty="0" smtClean="0"/>
            <a:t>статистик</a:t>
          </a:r>
          <a:r>
            <a:rPr lang="ru-RU" sz="1800" dirty="0" smtClean="0"/>
            <a:t>а</a:t>
          </a:r>
          <a:endParaRPr lang="ru-RU" sz="1800" dirty="0"/>
        </a:p>
      </dgm:t>
    </dgm:pt>
    <dgm:pt modelId="{966C22A7-DE72-4081-AE09-1DE94DD0FEDC}" type="parTrans" cxnId="{5FD22203-39D4-49BE-9CF4-AE1B5659C87B}">
      <dgm:prSet/>
      <dgm:spPr/>
      <dgm:t>
        <a:bodyPr/>
        <a:lstStyle/>
        <a:p>
          <a:endParaRPr lang="ru-RU"/>
        </a:p>
      </dgm:t>
    </dgm:pt>
    <dgm:pt modelId="{0FD474AA-2C0B-43F1-9C3C-320FE7F7E7F7}" type="sibTrans" cxnId="{5FD22203-39D4-49BE-9CF4-AE1B5659C87B}">
      <dgm:prSet/>
      <dgm:spPr/>
      <dgm:t>
        <a:bodyPr/>
        <a:lstStyle/>
        <a:p>
          <a:endParaRPr lang="ru-RU"/>
        </a:p>
      </dgm:t>
    </dgm:pt>
    <dgm:pt modelId="{563D70A3-8911-41A5-A5A7-631DF4BAFB9F}">
      <dgm:prSet phldrT="[Текст]" custT="1"/>
      <dgm:spPr/>
      <dgm:t>
        <a:bodyPr/>
        <a:lstStyle/>
        <a:p>
          <a:r>
            <a:rPr lang="ru-RU" sz="2000" dirty="0" smtClean="0"/>
            <a:t>Химия</a:t>
          </a:r>
          <a:endParaRPr lang="ru-RU" sz="2000" dirty="0"/>
        </a:p>
      </dgm:t>
    </dgm:pt>
    <dgm:pt modelId="{4CB1061A-1096-49E3-97E6-83C115EE0B3A}" type="parTrans" cxnId="{4E3B7E3C-B41A-4614-B9D8-C2BBA0A51A71}">
      <dgm:prSet/>
      <dgm:spPr/>
      <dgm:t>
        <a:bodyPr/>
        <a:lstStyle/>
        <a:p>
          <a:endParaRPr lang="ru-RU"/>
        </a:p>
      </dgm:t>
    </dgm:pt>
    <dgm:pt modelId="{F7A32CC9-4BFA-4138-9D94-3458F3F32B72}" type="sibTrans" cxnId="{4E3B7E3C-B41A-4614-B9D8-C2BBA0A51A71}">
      <dgm:prSet/>
      <dgm:spPr/>
      <dgm:t>
        <a:bodyPr/>
        <a:lstStyle/>
        <a:p>
          <a:endParaRPr lang="ru-RU"/>
        </a:p>
      </dgm:t>
    </dgm:pt>
    <dgm:pt modelId="{45C6F8A4-66A5-4DA9-9B64-301CA34BA40B}">
      <dgm:prSet phldrT="[Текст]" custT="1"/>
      <dgm:spPr/>
      <dgm:t>
        <a:bodyPr/>
        <a:lstStyle/>
        <a:p>
          <a:r>
            <a:rPr lang="ru-RU" sz="2000" dirty="0" smtClean="0"/>
            <a:t>Физика</a:t>
          </a:r>
          <a:endParaRPr lang="ru-RU" sz="2000" dirty="0"/>
        </a:p>
      </dgm:t>
    </dgm:pt>
    <dgm:pt modelId="{D3CE47DF-0A0D-4845-BAB1-C92A29FBF688}" type="parTrans" cxnId="{DEA62BF7-1CBC-4EAA-B03B-4DF11C50E369}">
      <dgm:prSet/>
      <dgm:spPr/>
      <dgm:t>
        <a:bodyPr/>
        <a:lstStyle/>
        <a:p>
          <a:endParaRPr lang="ru-RU"/>
        </a:p>
      </dgm:t>
    </dgm:pt>
    <dgm:pt modelId="{47F4CEDB-8CD4-47E9-93D1-C80B9112C4F8}" type="sibTrans" cxnId="{DEA62BF7-1CBC-4EAA-B03B-4DF11C50E369}">
      <dgm:prSet/>
      <dgm:spPr/>
      <dgm:t>
        <a:bodyPr/>
        <a:lstStyle/>
        <a:p>
          <a:endParaRPr lang="ru-RU"/>
        </a:p>
      </dgm:t>
    </dgm:pt>
    <dgm:pt modelId="{07E65D83-A89B-4948-8E1F-F889C956DD00}">
      <dgm:prSet phldrT="[Текст]" custT="1"/>
      <dgm:spPr/>
      <dgm:t>
        <a:bodyPr/>
        <a:lstStyle/>
        <a:p>
          <a:r>
            <a:rPr lang="ru-RU" sz="2000" dirty="0" smtClean="0"/>
            <a:t>география</a:t>
          </a:r>
          <a:endParaRPr lang="ru-RU" sz="2000" dirty="0"/>
        </a:p>
      </dgm:t>
    </dgm:pt>
    <dgm:pt modelId="{170AA813-E3A9-42FD-9AB0-CC3DE8420E97}" type="parTrans" cxnId="{FF50F313-3864-42AD-AEB2-91F9A873B72F}">
      <dgm:prSet/>
      <dgm:spPr/>
      <dgm:t>
        <a:bodyPr/>
        <a:lstStyle/>
        <a:p>
          <a:endParaRPr lang="ru-RU"/>
        </a:p>
      </dgm:t>
    </dgm:pt>
    <dgm:pt modelId="{0529A58C-DA95-4FE6-A81E-95C8DA126C8B}" type="sibTrans" cxnId="{FF50F313-3864-42AD-AEB2-91F9A873B72F}">
      <dgm:prSet/>
      <dgm:spPr/>
      <dgm:t>
        <a:bodyPr/>
        <a:lstStyle/>
        <a:p>
          <a:endParaRPr lang="ru-RU"/>
        </a:p>
      </dgm:t>
    </dgm:pt>
    <dgm:pt modelId="{0D7F6417-2F64-473D-8EDA-79D96231F749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технические</a:t>
          </a:r>
          <a:endParaRPr lang="ru-RU" dirty="0"/>
        </a:p>
      </dgm:t>
    </dgm:pt>
    <dgm:pt modelId="{5596F922-2CB3-4337-8E4E-0BE78722A392}" type="sibTrans" cxnId="{8A758E97-F099-409F-B497-6B5B98E7E548}">
      <dgm:prSet/>
      <dgm:spPr/>
      <dgm:t>
        <a:bodyPr/>
        <a:lstStyle/>
        <a:p>
          <a:endParaRPr lang="ru-RU"/>
        </a:p>
      </dgm:t>
    </dgm:pt>
    <dgm:pt modelId="{911ECE90-C661-44E6-977F-9843D0817D52}" type="parTrans" cxnId="{8A758E97-F099-409F-B497-6B5B98E7E548}">
      <dgm:prSet/>
      <dgm:spPr/>
      <dgm:t>
        <a:bodyPr/>
        <a:lstStyle/>
        <a:p>
          <a:endParaRPr lang="ru-RU"/>
        </a:p>
      </dgm:t>
    </dgm:pt>
    <dgm:pt modelId="{D1B57591-346B-4DB8-B6AF-9F9181F52FEF}">
      <dgm:prSet phldrT="[Текст]" custT="1"/>
      <dgm:spPr/>
      <dgm:t>
        <a:bodyPr/>
        <a:lstStyle/>
        <a:p>
          <a:endParaRPr lang="ru-RU" sz="1400" dirty="0"/>
        </a:p>
      </dgm:t>
    </dgm:pt>
    <dgm:pt modelId="{7135C38D-7BE7-4B18-A1F2-1403B0465787}" type="sibTrans" cxnId="{24A88F7C-6EF3-4B03-A589-85CD1F42CD12}">
      <dgm:prSet/>
      <dgm:spPr/>
      <dgm:t>
        <a:bodyPr/>
        <a:lstStyle/>
        <a:p>
          <a:endParaRPr lang="ru-RU"/>
        </a:p>
      </dgm:t>
    </dgm:pt>
    <dgm:pt modelId="{E9F82DC1-70D1-4C9F-B12E-0DB30FB7A458}" type="parTrans" cxnId="{24A88F7C-6EF3-4B03-A589-85CD1F42CD12}">
      <dgm:prSet/>
      <dgm:spPr/>
      <dgm:t>
        <a:bodyPr/>
        <a:lstStyle/>
        <a:p>
          <a:endParaRPr lang="ru-RU"/>
        </a:p>
      </dgm:t>
    </dgm:pt>
    <dgm:pt modelId="{0C88F5FB-27BB-4EBC-9A61-04C7E32F3906}">
      <dgm:prSet phldrT="[Текст]" custT="1"/>
      <dgm:spPr/>
      <dgm:t>
        <a:bodyPr/>
        <a:lstStyle/>
        <a:p>
          <a:endParaRPr lang="ru-RU" sz="1400" dirty="0"/>
        </a:p>
      </dgm:t>
    </dgm:pt>
    <dgm:pt modelId="{7C6F73F0-4829-4DF2-BB53-B7B686E7FE74}" type="sibTrans" cxnId="{ADC64247-7AD8-467A-89A4-D2514CE14C87}">
      <dgm:prSet/>
      <dgm:spPr/>
      <dgm:t>
        <a:bodyPr/>
        <a:lstStyle/>
        <a:p>
          <a:endParaRPr lang="ru-RU"/>
        </a:p>
      </dgm:t>
    </dgm:pt>
    <dgm:pt modelId="{B071AF2F-5F0C-4D6B-AF4E-45A470803C88}" type="parTrans" cxnId="{ADC64247-7AD8-467A-89A4-D2514CE14C87}">
      <dgm:prSet/>
      <dgm:spPr/>
      <dgm:t>
        <a:bodyPr/>
        <a:lstStyle/>
        <a:p>
          <a:endParaRPr lang="ru-RU"/>
        </a:p>
      </dgm:t>
    </dgm:pt>
    <dgm:pt modelId="{4273204A-F292-42BF-A325-07DFB27695D1}">
      <dgm:prSet phldrT="[Текст]" custT="1"/>
      <dgm:spPr/>
      <dgm:t>
        <a:bodyPr/>
        <a:lstStyle/>
        <a:p>
          <a:r>
            <a:rPr lang="ru-RU" sz="1800" dirty="0" smtClean="0"/>
            <a:t>Архитектура</a:t>
          </a:r>
          <a:endParaRPr lang="ru-RU" sz="1800" dirty="0"/>
        </a:p>
      </dgm:t>
    </dgm:pt>
    <dgm:pt modelId="{63EE6726-C055-4C92-9CA0-BB492AB564AA}" type="sibTrans" cxnId="{6A611E6C-0BDF-4C78-AC13-FF88D980CC33}">
      <dgm:prSet/>
      <dgm:spPr/>
      <dgm:t>
        <a:bodyPr/>
        <a:lstStyle/>
        <a:p>
          <a:endParaRPr lang="ru-RU"/>
        </a:p>
      </dgm:t>
    </dgm:pt>
    <dgm:pt modelId="{6AE7A841-8E58-44F4-8E7F-79E302614703}" type="parTrans" cxnId="{6A611E6C-0BDF-4C78-AC13-FF88D980CC33}">
      <dgm:prSet/>
      <dgm:spPr/>
      <dgm:t>
        <a:bodyPr/>
        <a:lstStyle/>
        <a:p>
          <a:endParaRPr lang="ru-RU"/>
        </a:p>
      </dgm:t>
    </dgm:pt>
    <dgm:pt modelId="{933633E9-B26C-4DC8-B13F-410E4A96DFB8}">
      <dgm:prSet phldrT="[Текст]" custT="1"/>
      <dgm:spPr/>
      <dgm:t>
        <a:bodyPr/>
        <a:lstStyle/>
        <a:p>
          <a:r>
            <a:rPr lang="ru-RU" sz="1800" dirty="0" smtClean="0"/>
            <a:t>Механика</a:t>
          </a:r>
          <a:endParaRPr lang="ru-RU" sz="1800" dirty="0"/>
        </a:p>
      </dgm:t>
    </dgm:pt>
    <dgm:pt modelId="{E9AB6332-F972-42D3-90B6-5D1B2F901F1D}" type="sibTrans" cxnId="{71288305-603B-4E40-9E67-436098B45E91}">
      <dgm:prSet/>
      <dgm:spPr/>
      <dgm:t>
        <a:bodyPr/>
        <a:lstStyle/>
        <a:p>
          <a:endParaRPr lang="ru-RU"/>
        </a:p>
      </dgm:t>
    </dgm:pt>
    <dgm:pt modelId="{E72C908E-A33D-4F33-B9DF-ACCB9648764C}" type="parTrans" cxnId="{71288305-603B-4E40-9E67-436098B45E91}">
      <dgm:prSet/>
      <dgm:spPr/>
      <dgm:t>
        <a:bodyPr/>
        <a:lstStyle/>
        <a:p>
          <a:endParaRPr lang="ru-RU"/>
        </a:p>
      </dgm:t>
    </dgm:pt>
    <dgm:pt modelId="{E2E4C3C3-C37B-489E-AD68-7533647AA79C}">
      <dgm:prSet phldrT="[Текст]" custT="1"/>
      <dgm:spPr/>
      <dgm:t>
        <a:bodyPr/>
        <a:lstStyle/>
        <a:p>
          <a:r>
            <a:rPr lang="ru-RU" sz="1800" dirty="0" smtClean="0"/>
            <a:t>Горное дело</a:t>
          </a:r>
          <a:endParaRPr lang="ru-RU" sz="1800" dirty="0"/>
        </a:p>
      </dgm:t>
    </dgm:pt>
    <dgm:pt modelId="{090E8DE6-4AFF-4C7F-93C4-BAB2C61944C4}" type="sibTrans" cxnId="{2FD81B17-F281-4F36-89AE-B658DC3E9BE9}">
      <dgm:prSet/>
      <dgm:spPr/>
      <dgm:t>
        <a:bodyPr/>
        <a:lstStyle/>
        <a:p>
          <a:endParaRPr lang="ru-RU"/>
        </a:p>
      </dgm:t>
    </dgm:pt>
    <dgm:pt modelId="{64A4F193-9C77-4198-AAF6-043D47FC820D}" type="parTrans" cxnId="{2FD81B17-F281-4F36-89AE-B658DC3E9BE9}">
      <dgm:prSet/>
      <dgm:spPr/>
      <dgm:t>
        <a:bodyPr/>
        <a:lstStyle/>
        <a:p>
          <a:endParaRPr lang="ru-RU"/>
        </a:p>
      </dgm:t>
    </dgm:pt>
    <dgm:pt modelId="{087F5BCF-3A69-4829-B0E5-8C308D607237}" type="pres">
      <dgm:prSet presAssocID="{C184C779-06C0-4129-84AE-399BE049BCA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82C95E-D519-4EC8-B431-04A29B1B34BD}" type="pres">
      <dgm:prSet presAssocID="{6D0523B5-FD66-40B9-8DD5-1C515506BE16}" presName="composite" presStyleCnt="0"/>
      <dgm:spPr/>
    </dgm:pt>
    <dgm:pt modelId="{BA88E42E-ABB6-4A8E-A770-C2F1CD7FF22B}" type="pres">
      <dgm:prSet presAssocID="{6D0523B5-FD66-40B9-8DD5-1C515506BE16}" presName="bentUpArrow1" presStyleLbl="alignImgPlace1" presStyleIdx="0" presStyleCnt="2"/>
      <dgm:spPr/>
    </dgm:pt>
    <dgm:pt modelId="{75E892D7-8DE5-4A4D-8933-BF80B5B34541}" type="pres">
      <dgm:prSet presAssocID="{6D0523B5-FD66-40B9-8DD5-1C515506BE16}" presName="ParentText" presStyleLbl="node1" presStyleIdx="0" presStyleCnt="3" custScaleX="156463" custLinFactNeighborX="-18338" custLinFactNeighborY="54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4457-9A80-4FF1-A78F-BE2687BC58F2}" type="pres">
      <dgm:prSet presAssocID="{6D0523B5-FD66-40B9-8DD5-1C515506BE16}" presName="ChildText" presStyleLbl="revTx" presStyleIdx="0" presStyleCnt="3" custScaleX="196512" custLinFactX="5169" custLinFactNeighborX="100000" custLinFactNeighborY="1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F797F-1B58-4882-84E4-A32DF05D81C6}" type="pres">
      <dgm:prSet presAssocID="{67885725-AB4E-430E-B51E-21D89FEF2A5B}" presName="sibTrans" presStyleCnt="0"/>
      <dgm:spPr/>
    </dgm:pt>
    <dgm:pt modelId="{FE9C1632-B745-4758-B22E-EC0B38D919BC}" type="pres">
      <dgm:prSet presAssocID="{16F088C0-C948-4C1F-903B-31FB85FE660E}" presName="composite" presStyleCnt="0"/>
      <dgm:spPr/>
    </dgm:pt>
    <dgm:pt modelId="{061F3C56-296A-4366-90DB-0433E8F2951D}" type="pres">
      <dgm:prSet presAssocID="{16F088C0-C948-4C1F-903B-31FB85FE660E}" presName="bentUpArrow1" presStyleLbl="alignImgPlace1" presStyleIdx="1" presStyleCnt="2" custLinFactNeighborX="-38769" custLinFactNeighborY="2531"/>
      <dgm:spPr/>
    </dgm:pt>
    <dgm:pt modelId="{1358712B-C383-47C5-9880-2482A07A7CFE}" type="pres">
      <dgm:prSet presAssocID="{16F088C0-C948-4C1F-903B-31FB85FE660E}" presName="ParentText" presStyleLbl="node1" presStyleIdx="1" presStyleCnt="3" custScaleX="1613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B5AB5-9F21-4B5E-80F2-0CFFBB5EF07E}" type="pres">
      <dgm:prSet presAssocID="{16F088C0-C948-4C1F-903B-31FB85FE660E}" presName="ChildText" presStyleLbl="revTx" presStyleIdx="1" presStyleCnt="3" custScaleX="170405" custLinFactNeighborX="89436" custLinFactNeighborY="-8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D1CC5-7430-405E-8FCE-2877067AAB91}" type="pres">
      <dgm:prSet presAssocID="{5341A331-5068-4148-8618-801ED7B33D3C}" presName="sibTrans" presStyleCnt="0"/>
      <dgm:spPr/>
    </dgm:pt>
    <dgm:pt modelId="{D48C8FBE-77A8-46E0-9BD1-D015CAB72EA5}" type="pres">
      <dgm:prSet presAssocID="{0D7F6417-2F64-473D-8EDA-79D96231F749}" presName="composite" presStyleCnt="0"/>
      <dgm:spPr/>
    </dgm:pt>
    <dgm:pt modelId="{3DDD847C-11B2-4E60-922B-34A79FC37F3C}" type="pres">
      <dgm:prSet presAssocID="{0D7F6417-2F64-473D-8EDA-79D96231F749}" presName="ParentText" presStyleLbl="node1" presStyleIdx="2" presStyleCnt="3" custScaleX="149453" custLinFactNeighborX="-31389" custLinFactNeighborY="2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37D99-CB78-4AA1-A7C7-9A16B0592BA5}" type="pres">
      <dgm:prSet presAssocID="{0D7F6417-2F64-473D-8EDA-79D96231F749}" presName="FinalChildText" presStyleLbl="revTx" presStyleIdx="2" presStyleCnt="3" custScaleX="92879" custScaleY="114321" custLinFactNeighborX="-3535" custLinFactNeighborY="60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F97BC9-5191-4B28-B7B0-830934C99302}" type="presOf" srcId="{AB41814C-FF42-48B7-ADA2-7412766DE672}" destId="{FB0B5AB5-9F21-4B5E-80F2-0CFFBB5EF07E}" srcOrd="0" destOrd="0" presId="urn:microsoft.com/office/officeart/2005/8/layout/StepDownProcess"/>
    <dgm:cxn modelId="{5B86EC52-A148-4E96-BE12-2719E47A8A04}" type="presOf" srcId="{55D535F2-DBC2-47F6-A97A-6F59B5C6F283}" destId="{C9F84457-9A80-4FF1-A78F-BE2687BC58F2}" srcOrd="0" destOrd="2" presId="urn:microsoft.com/office/officeart/2005/8/layout/StepDownProcess"/>
    <dgm:cxn modelId="{5FD22203-39D4-49BE-9CF4-AE1B5659C87B}" srcId="{6D0523B5-FD66-40B9-8DD5-1C515506BE16}" destId="{55D535F2-DBC2-47F6-A97A-6F59B5C6F283}" srcOrd="2" destOrd="0" parTransId="{966C22A7-DE72-4081-AE09-1DE94DD0FEDC}" sibTransId="{0FD474AA-2C0B-43F1-9C3C-320FE7F7E7F7}"/>
    <dgm:cxn modelId="{FF50F313-3864-42AD-AEB2-91F9A873B72F}" srcId="{16F088C0-C948-4C1F-903B-31FB85FE660E}" destId="{07E65D83-A89B-4948-8E1F-F889C956DD00}" srcOrd="3" destOrd="0" parTransId="{170AA813-E3A9-42FD-9AB0-CC3DE8420E97}" sibTransId="{0529A58C-DA95-4FE6-A81E-95C8DA126C8B}"/>
    <dgm:cxn modelId="{2FD81B17-F281-4F36-89AE-B658DC3E9BE9}" srcId="{0D7F6417-2F64-473D-8EDA-79D96231F749}" destId="{E2E4C3C3-C37B-489E-AD68-7533647AA79C}" srcOrd="0" destOrd="0" parTransId="{64A4F193-9C77-4198-AAF6-043D47FC820D}" sibTransId="{090E8DE6-4AFF-4C7F-93C4-BAB2C61944C4}"/>
    <dgm:cxn modelId="{0F7F07EE-7DD7-49CC-8039-EAA2A75DF47F}" srcId="{6D0523B5-FD66-40B9-8DD5-1C515506BE16}" destId="{3AEB22A9-173E-4FEE-B722-2C76058F8D68}" srcOrd="0" destOrd="0" parTransId="{D7070816-31A1-409C-8E01-688061ACBFA8}" sibTransId="{0F93219B-2774-4481-BFF7-526BC12C301A}"/>
    <dgm:cxn modelId="{10F48DB1-9F33-451A-A429-5C2A540010F9}" type="presOf" srcId="{D1B57591-346B-4DB8-B6AF-9F9181F52FEF}" destId="{0CE37D99-CB78-4AA1-A7C7-9A16B0592BA5}" srcOrd="0" destOrd="4" presId="urn:microsoft.com/office/officeart/2005/8/layout/StepDownProcess"/>
    <dgm:cxn modelId="{65420DE2-203B-4329-9F0E-CDE0E262290E}" type="presOf" srcId="{8AA8DF66-A00D-4568-8512-BCF4D87AE4CD}" destId="{C9F84457-9A80-4FF1-A78F-BE2687BC58F2}" srcOrd="0" destOrd="1" presId="urn:microsoft.com/office/officeart/2005/8/layout/StepDownProcess"/>
    <dgm:cxn modelId="{4E3B7E3C-B41A-4614-B9D8-C2BBA0A51A71}" srcId="{16F088C0-C948-4C1F-903B-31FB85FE660E}" destId="{563D70A3-8911-41A5-A5A7-631DF4BAFB9F}" srcOrd="1" destOrd="0" parTransId="{4CB1061A-1096-49E3-97E6-83C115EE0B3A}" sibTransId="{F7A32CC9-4BFA-4138-9D94-3458F3F32B72}"/>
    <dgm:cxn modelId="{6A611E6C-0BDF-4C78-AC13-FF88D980CC33}" srcId="{0D7F6417-2F64-473D-8EDA-79D96231F749}" destId="{4273204A-F292-42BF-A325-07DFB27695D1}" srcOrd="2" destOrd="0" parTransId="{6AE7A841-8E58-44F4-8E7F-79E302614703}" sibTransId="{63EE6726-C055-4C92-9CA0-BB492AB564AA}"/>
    <dgm:cxn modelId="{71288305-603B-4E40-9E67-436098B45E91}" srcId="{0D7F6417-2F64-473D-8EDA-79D96231F749}" destId="{933633E9-B26C-4DC8-B13F-410E4A96DFB8}" srcOrd="1" destOrd="0" parTransId="{E72C908E-A33D-4F33-B9DF-ACCB9648764C}" sibTransId="{E9AB6332-F972-42D3-90B6-5D1B2F901F1D}"/>
    <dgm:cxn modelId="{3B6A0F7B-B535-4B6B-BE18-B61DD30F08AF}" type="presOf" srcId="{4273204A-F292-42BF-A325-07DFB27695D1}" destId="{0CE37D99-CB78-4AA1-A7C7-9A16B0592BA5}" srcOrd="0" destOrd="2" presId="urn:microsoft.com/office/officeart/2005/8/layout/StepDownProcess"/>
    <dgm:cxn modelId="{D605037D-5FBB-4451-B450-BAD68BE41C23}" type="presOf" srcId="{0C88F5FB-27BB-4EBC-9A61-04C7E32F3906}" destId="{0CE37D99-CB78-4AA1-A7C7-9A16B0592BA5}" srcOrd="0" destOrd="3" presId="urn:microsoft.com/office/officeart/2005/8/layout/StepDownProcess"/>
    <dgm:cxn modelId="{A538B53E-61D1-4546-B2FF-45C29D9483FE}" srcId="{C184C779-06C0-4129-84AE-399BE049BCA4}" destId="{16F088C0-C948-4C1F-903B-31FB85FE660E}" srcOrd="1" destOrd="0" parTransId="{95CD5AA3-0753-49BE-BC08-4F11F9F7696D}" sibTransId="{5341A331-5068-4148-8618-801ED7B33D3C}"/>
    <dgm:cxn modelId="{2A1D1829-9894-47A7-ABB6-76C75B4B37BB}" srcId="{16F088C0-C948-4C1F-903B-31FB85FE660E}" destId="{AB41814C-FF42-48B7-ADA2-7412766DE672}" srcOrd="0" destOrd="0" parTransId="{5B2D329D-E172-40DD-8438-C696249CFB5D}" sibTransId="{C87A194F-4F71-4997-957B-D5321FD13BC6}"/>
    <dgm:cxn modelId="{ADC64247-7AD8-467A-89A4-D2514CE14C87}" srcId="{0D7F6417-2F64-473D-8EDA-79D96231F749}" destId="{0C88F5FB-27BB-4EBC-9A61-04C7E32F3906}" srcOrd="3" destOrd="0" parTransId="{B071AF2F-5F0C-4D6B-AF4E-45A470803C88}" sibTransId="{7C6F73F0-4829-4DF2-BB53-B7B686E7FE74}"/>
    <dgm:cxn modelId="{70C23895-7643-4C87-B5D2-6BCEB68DD7EB}" type="presOf" srcId="{45C6F8A4-66A5-4DA9-9B64-301CA34BA40B}" destId="{FB0B5AB5-9F21-4B5E-80F2-0CFFBB5EF07E}" srcOrd="0" destOrd="2" presId="urn:microsoft.com/office/officeart/2005/8/layout/StepDownProcess"/>
    <dgm:cxn modelId="{4506CB53-199C-4366-B87C-5ED141EF9EC5}" type="presOf" srcId="{07E65D83-A89B-4948-8E1F-F889C956DD00}" destId="{FB0B5AB5-9F21-4B5E-80F2-0CFFBB5EF07E}" srcOrd="0" destOrd="3" presId="urn:microsoft.com/office/officeart/2005/8/layout/StepDownProcess"/>
    <dgm:cxn modelId="{7A16611D-A4B4-4D9C-B842-0A6344315AB8}" type="presOf" srcId="{C184C779-06C0-4129-84AE-399BE049BCA4}" destId="{087F5BCF-3A69-4829-B0E5-8C308D607237}" srcOrd="0" destOrd="0" presId="urn:microsoft.com/office/officeart/2005/8/layout/StepDownProcess"/>
    <dgm:cxn modelId="{59049DC9-FF69-47CF-AD80-E5B787C3AD37}" type="presOf" srcId="{16F088C0-C948-4C1F-903B-31FB85FE660E}" destId="{1358712B-C383-47C5-9880-2482A07A7CFE}" srcOrd="0" destOrd="0" presId="urn:microsoft.com/office/officeart/2005/8/layout/StepDownProcess"/>
    <dgm:cxn modelId="{D8DD8FF1-A351-4A0B-A33F-1D868801BD81}" type="presOf" srcId="{6D0523B5-FD66-40B9-8DD5-1C515506BE16}" destId="{75E892D7-8DE5-4A4D-8933-BF80B5B34541}" srcOrd="0" destOrd="0" presId="urn:microsoft.com/office/officeart/2005/8/layout/StepDownProcess"/>
    <dgm:cxn modelId="{8A758E97-F099-409F-B497-6B5B98E7E548}" srcId="{C184C779-06C0-4129-84AE-399BE049BCA4}" destId="{0D7F6417-2F64-473D-8EDA-79D96231F749}" srcOrd="2" destOrd="0" parTransId="{911ECE90-C661-44E6-977F-9843D0817D52}" sibTransId="{5596F922-2CB3-4337-8E4E-0BE78722A392}"/>
    <dgm:cxn modelId="{D5239124-26F4-4AA6-8AE9-03AC67F7A3F6}" srcId="{C184C779-06C0-4129-84AE-399BE049BCA4}" destId="{6D0523B5-FD66-40B9-8DD5-1C515506BE16}" srcOrd="0" destOrd="0" parTransId="{AE319CB0-B0CE-42BA-9843-3481E24527C5}" sibTransId="{67885725-AB4E-430E-B51E-21D89FEF2A5B}"/>
    <dgm:cxn modelId="{73B5D81F-2549-4BDD-BDAD-7B2BB6900F94}" type="presOf" srcId="{E2E4C3C3-C37B-489E-AD68-7533647AA79C}" destId="{0CE37D99-CB78-4AA1-A7C7-9A16B0592BA5}" srcOrd="0" destOrd="0" presId="urn:microsoft.com/office/officeart/2005/8/layout/StepDownProcess"/>
    <dgm:cxn modelId="{24A88F7C-6EF3-4B03-A589-85CD1F42CD12}" srcId="{0D7F6417-2F64-473D-8EDA-79D96231F749}" destId="{D1B57591-346B-4DB8-B6AF-9F9181F52FEF}" srcOrd="4" destOrd="0" parTransId="{E9F82DC1-70D1-4C9F-B12E-0DB30FB7A458}" sibTransId="{7135C38D-7BE7-4B18-A1F2-1403B0465787}"/>
    <dgm:cxn modelId="{0C8FEBBF-A48E-431B-B773-73172C7F4BA9}" type="presOf" srcId="{0D7F6417-2F64-473D-8EDA-79D96231F749}" destId="{3DDD847C-11B2-4E60-922B-34A79FC37F3C}" srcOrd="0" destOrd="0" presId="urn:microsoft.com/office/officeart/2005/8/layout/StepDownProcess"/>
    <dgm:cxn modelId="{6D2EE249-C52C-4BA5-AC4C-6A9C03272578}" type="presOf" srcId="{933633E9-B26C-4DC8-B13F-410E4A96DFB8}" destId="{0CE37D99-CB78-4AA1-A7C7-9A16B0592BA5}" srcOrd="0" destOrd="1" presId="urn:microsoft.com/office/officeart/2005/8/layout/StepDownProcess"/>
    <dgm:cxn modelId="{DEA62BF7-1CBC-4EAA-B03B-4DF11C50E369}" srcId="{16F088C0-C948-4C1F-903B-31FB85FE660E}" destId="{45C6F8A4-66A5-4DA9-9B64-301CA34BA40B}" srcOrd="2" destOrd="0" parTransId="{D3CE47DF-0A0D-4845-BAB1-C92A29FBF688}" sibTransId="{47F4CEDB-8CD4-47E9-93D1-C80B9112C4F8}"/>
    <dgm:cxn modelId="{78D9C0B0-6A12-4E3E-9F77-0577E6FEF8B4}" type="presOf" srcId="{563D70A3-8911-41A5-A5A7-631DF4BAFB9F}" destId="{FB0B5AB5-9F21-4B5E-80F2-0CFFBB5EF07E}" srcOrd="0" destOrd="1" presId="urn:microsoft.com/office/officeart/2005/8/layout/StepDownProcess"/>
    <dgm:cxn modelId="{40F24959-96CB-4839-8530-E8D8D35116E7}" srcId="{6D0523B5-FD66-40B9-8DD5-1C515506BE16}" destId="{8AA8DF66-A00D-4568-8512-BCF4D87AE4CD}" srcOrd="1" destOrd="0" parTransId="{84E4CA9F-FF83-41C1-B4EF-9D7A099FBD10}" sibTransId="{C347F69B-59BB-4FDB-813F-9C72B9058A63}"/>
    <dgm:cxn modelId="{91D29374-2F7B-4193-AC87-6694716D4FFD}" type="presOf" srcId="{3AEB22A9-173E-4FEE-B722-2C76058F8D68}" destId="{C9F84457-9A80-4FF1-A78F-BE2687BC58F2}" srcOrd="0" destOrd="0" presId="urn:microsoft.com/office/officeart/2005/8/layout/StepDownProcess"/>
    <dgm:cxn modelId="{D1AB8B47-406C-44F0-9D4E-65CE9147F900}" type="presParOf" srcId="{087F5BCF-3A69-4829-B0E5-8C308D607237}" destId="{5B82C95E-D519-4EC8-B431-04A29B1B34BD}" srcOrd="0" destOrd="0" presId="urn:microsoft.com/office/officeart/2005/8/layout/StepDownProcess"/>
    <dgm:cxn modelId="{08DB0C15-4EF6-4D2B-83D1-FF620A2744DC}" type="presParOf" srcId="{5B82C95E-D519-4EC8-B431-04A29B1B34BD}" destId="{BA88E42E-ABB6-4A8E-A770-C2F1CD7FF22B}" srcOrd="0" destOrd="0" presId="urn:microsoft.com/office/officeart/2005/8/layout/StepDownProcess"/>
    <dgm:cxn modelId="{8D47E6D0-390B-4484-BAF1-4C8FF9ABB703}" type="presParOf" srcId="{5B82C95E-D519-4EC8-B431-04A29B1B34BD}" destId="{75E892D7-8DE5-4A4D-8933-BF80B5B34541}" srcOrd="1" destOrd="0" presId="urn:microsoft.com/office/officeart/2005/8/layout/StepDownProcess"/>
    <dgm:cxn modelId="{F78AD6B7-8755-4AE1-BD19-DE82DA0E462D}" type="presParOf" srcId="{5B82C95E-D519-4EC8-B431-04A29B1B34BD}" destId="{C9F84457-9A80-4FF1-A78F-BE2687BC58F2}" srcOrd="2" destOrd="0" presId="urn:microsoft.com/office/officeart/2005/8/layout/StepDownProcess"/>
    <dgm:cxn modelId="{68092EF3-BBA4-427A-8F6C-E8DD0A1FDAD8}" type="presParOf" srcId="{087F5BCF-3A69-4829-B0E5-8C308D607237}" destId="{F86F797F-1B58-4882-84E4-A32DF05D81C6}" srcOrd="1" destOrd="0" presId="urn:microsoft.com/office/officeart/2005/8/layout/StepDownProcess"/>
    <dgm:cxn modelId="{671DEE1A-118B-4225-BC03-01A8ECE83862}" type="presParOf" srcId="{087F5BCF-3A69-4829-B0E5-8C308D607237}" destId="{FE9C1632-B745-4758-B22E-EC0B38D919BC}" srcOrd="2" destOrd="0" presId="urn:microsoft.com/office/officeart/2005/8/layout/StepDownProcess"/>
    <dgm:cxn modelId="{17BA5C87-4C7F-4DDB-9453-EE1C3532CD0C}" type="presParOf" srcId="{FE9C1632-B745-4758-B22E-EC0B38D919BC}" destId="{061F3C56-296A-4366-90DB-0433E8F2951D}" srcOrd="0" destOrd="0" presId="urn:microsoft.com/office/officeart/2005/8/layout/StepDownProcess"/>
    <dgm:cxn modelId="{0388CA85-6B85-47CF-903B-01C238357514}" type="presParOf" srcId="{FE9C1632-B745-4758-B22E-EC0B38D919BC}" destId="{1358712B-C383-47C5-9880-2482A07A7CFE}" srcOrd="1" destOrd="0" presId="urn:microsoft.com/office/officeart/2005/8/layout/StepDownProcess"/>
    <dgm:cxn modelId="{A4810566-6A5E-4A3A-B26D-028120BB76EC}" type="presParOf" srcId="{FE9C1632-B745-4758-B22E-EC0B38D919BC}" destId="{FB0B5AB5-9F21-4B5E-80F2-0CFFBB5EF07E}" srcOrd="2" destOrd="0" presId="urn:microsoft.com/office/officeart/2005/8/layout/StepDownProcess"/>
    <dgm:cxn modelId="{EB29EEDF-B55D-4B9A-B5E4-05F97A67F164}" type="presParOf" srcId="{087F5BCF-3A69-4829-B0E5-8C308D607237}" destId="{1C9D1CC5-7430-405E-8FCE-2877067AAB91}" srcOrd="3" destOrd="0" presId="urn:microsoft.com/office/officeart/2005/8/layout/StepDownProcess"/>
    <dgm:cxn modelId="{5B4821C0-5516-4443-98C9-A45356B889CC}" type="presParOf" srcId="{087F5BCF-3A69-4829-B0E5-8C308D607237}" destId="{D48C8FBE-77A8-46E0-9BD1-D015CAB72EA5}" srcOrd="4" destOrd="0" presId="urn:microsoft.com/office/officeart/2005/8/layout/StepDownProcess"/>
    <dgm:cxn modelId="{F3B87A32-85FC-4577-9602-3E6605B40384}" type="presParOf" srcId="{D48C8FBE-77A8-46E0-9BD1-D015CAB72EA5}" destId="{3DDD847C-11B2-4E60-922B-34A79FC37F3C}" srcOrd="0" destOrd="0" presId="urn:microsoft.com/office/officeart/2005/8/layout/StepDownProcess"/>
    <dgm:cxn modelId="{0E52C41C-4309-4B13-99F5-47F4893F9332}" type="presParOf" srcId="{D48C8FBE-77A8-46E0-9BD1-D015CAB72EA5}" destId="{0CE37D99-CB78-4AA1-A7C7-9A16B0592BA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A0F4F-E351-481E-A922-2B8F85670AFD}">
      <dsp:nvSpPr>
        <dsp:cNvPr id="0" name=""/>
        <dsp:cNvSpPr/>
      </dsp:nvSpPr>
      <dsp:spPr>
        <a:xfrm>
          <a:off x="6797435" y="3811502"/>
          <a:ext cx="1043635" cy="514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513"/>
              </a:lnTo>
              <a:lnTo>
                <a:pt x="1043635" y="423513"/>
              </a:lnTo>
              <a:lnTo>
                <a:pt x="1043635" y="51483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E9F1D-37F2-4D9E-914B-6F1A0D690E93}">
      <dsp:nvSpPr>
        <dsp:cNvPr id="0" name=""/>
        <dsp:cNvSpPr/>
      </dsp:nvSpPr>
      <dsp:spPr>
        <a:xfrm>
          <a:off x="6377211" y="3811502"/>
          <a:ext cx="420224" cy="570040"/>
        </a:xfrm>
        <a:custGeom>
          <a:avLst/>
          <a:gdLst/>
          <a:ahLst/>
          <a:cxnLst/>
          <a:rect l="0" t="0" r="0" b="0"/>
          <a:pathLst>
            <a:path>
              <a:moveTo>
                <a:pt x="420224" y="0"/>
              </a:moveTo>
              <a:lnTo>
                <a:pt x="420224" y="478714"/>
              </a:lnTo>
              <a:lnTo>
                <a:pt x="0" y="478714"/>
              </a:lnTo>
              <a:lnTo>
                <a:pt x="0" y="57004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068CC-8F3A-4062-8554-DE79AE405424}">
      <dsp:nvSpPr>
        <dsp:cNvPr id="0" name=""/>
        <dsp:cNvSpPr/>
      </dsp:nvSpPr>
      <dsp:spPr>
        <a:xfrm>
          <a:off x="4833039" y="3811502"/>
          <a:ext cx="1964395" cy="611269"/>
        </a:xfrm>
        <a:custGeom>
          <a:avLst/>
          <a:gdLst/>
          <a:ahLst/>
          <a:cxnLst/>
          <a:rect l="0" t="0" r="0" b="0"/>
          <a:pathLst>
            <a:path>
              <a:moveTo>
                <a:pt x="1964395" y="0"/>
              </a:moveTo>
              <a:lnTo>
                <a:pt x="1964395" y="519942"/>
              </a:lnTo>
              <a:lnTo>
                <a:pt x="0" y="519942"/>
              </a:lnTo>
              <a:lnTo>
                <a:pt x="0" y="61126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DEE3F-A8B9-43ED-B3DE-2E4C2AE7D2E3}">
      <dsp:nvSpPr>
        <dsp:cNvPr id="0" name=""/>
        <dsp:cNvSpPr/>
      </dsp:nvSpPr>
      <dsp:spPr>
        <a:xfrm>
          <a:off x="4542415" y="1651755"/>
          <a:ext cx="2255020" cy="1246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165"/>
              </a:lnTo>
              <a:lnTo>
                <a:pt x="2255020" y="1155165"/>
              </a:lnTo>
              <a:lnTo>
                <a:pt x="2255020" y="12464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8E24B-14FD-4A81-9D21-E9DEBD2A9DDF}">
      <dsp:nvSpPr>
        <dsp:cNvPr id="0" name=""/>
        <dsp:cNvSpPr/>
      </dsp:nvSpPr>
      <dsp:spPr>
        <a:xfrm>
          <a:off x="2329574" y="2969123"/>
          <a:ext cx="1780244" cy="72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355"/>
              </a:lnTo>
              <a:lnTo>
                <a:pt x="1780244" y="629355"/>
              </a:lnTo>
              <a:lnTo>
                <a:pt x="1780244" y="72068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22E67-05F3-4F00-B616-AF6620E3AEDC}">
      <dsp:nvSpPr>
        <dsp:cNvPr id="0" name=""/>
        <dsp:cNvSpPr/>
      </dsp:nvSpPr>
      <dsp:spPr>
        <a:xfrm>
          <a:off x="2329574" y="2969123"/>
          <a:ext cx="575341" cy="72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355"/>
              </a:lnTo>
              <a:lnTo>
                <a:pt x="575341" y="629355"/>
              </a:lnTo>
              <a:lnTo>
                <a:pt x="575341" y="72068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E75A7-1351-48A7-A0C2-A159505565CC}">
      <dsp:nvSpPr>
        <dsp:cNvPr id="0" name=""/>
        <dsp:cNvSpPr/>
      </dsp:nvSpPr>
      <dsp:spPr>
        <a:xfrm>
          <a:off x="1700012" y="2969123"/>
          <a:ext cx="629561" cy="720681"/>
        </a:xfrm>
        <a:custGeom>
          <a:avLst/>
          <a:gdLst/>
          <a:ahLst/>
          <a:cxnLst/>
          <a:rect l="0" t="0" r="0" b="0"/>
          <a:pathLst>
            <a:path>
              <a:moveTo>
                <a:pt x="629561" y="0"/>
              </a:moveTo>
              <a:lnTo>
                <a:pt x="629561" y="629355"/>
              </a:lnTo>
              <a:lnTo>
                <a:pt x="0" y="629355"/>
              </a:lnTo>
              <a:lnTo>
                <a:pt x="0" y="72068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141CA-2E4F-41EA-B9C5-1922FCF486E4}">
      <dsp:nvSpPr>
        <dsp:cNvPr id="0" name=""/>
        <dsp:cNvSpPr/>
      </dsp:nvSpPr>
      <dsp:spPr>
        <a:xfrm>
          <a:off x="495109" y="2969123"/>
          <a:ext cx="1834464" cy="720681"/>
        </a:xfrm>
        <a:custGeom>
          <a:avLst/>
          <a:gdLst/>
          <a:ahLst/>
          <a:cxnLst/>
          <a:rect l="0" t="0" r="0" b="0"/>
          <a:pathLst>
            <a:path>
              <a:moveTo>
                <a:pt x="1834464" y="0"/>
              </a:moveTo>
              <a:lnTo>
                <a:pt x="1834464" y="629355"/>
              </a:lnTo>
              <a:lnTo>
                <a:pt x="0" y="629355"/>
              </a:lnTo>
              <a:lnTo>
                <a:pt x="0" y="72068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53C49-9B5F-4A0C-8128-A9235E3FF055}">
      <dsp:nvSpPr>
        <dsp:cNvPr id="0" name=""/>
        <dsp:cNvSpPr/>
      </dsp:nvSpPr>
      <dsp:spPr>
        <a:xfrm>
          <a:off x="2329574" y="1651755"/>
          <a:ext cx="2212841" cy="394753"/>
        </a:xfrm>
        <a:custGeom>
          <a:avLst/>
          <a:gdLst/>
          <a:ahLst/>
          <a:cxnLst/>
          <a:rect l="0" t="0" r="0" b="0"/>
          <a:pathLst>
            <a:path>
              <a:moveTo>
                <a:pt x="2212841" y="0"/>
              </a:moveTo>
              <a:lnTo>
                <a:pt x="2212841" y="303427"/>
              </a:lnTo>
              <a:lnTo>
                <a:pt x="0" y="303427"/>
              </a:lnTo>
              <a:lnTo>
                <a:pt x="0" y="39475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59EC8-3134-43D6-8AC3-B3C73B87B8DD}">
      <dsp:nvSpPr>
        <dsp:cNvPr id="0" name=""/>
        <dsp:cNvSpPr/>
      </dsp:nvSpPr>
      <dsp:spPr>
        <a:xfrm>
          <a:off x="2967823" y="343036"/>
          <a:ext cx="3149183" cy="1308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5F3DE-25A9-4DF0-A188-F202BE5D5ABA}">
      <dsp:nvSpPr>
        <dsp:cNvPr id="0" name=""/>
        <dsp:cNvSpPr/>
      </dsp:nvSpPr>
      <dsp:spPr>
        <a:xfrm>
          <a:off x="3077360" y="447095"/>
          <a:ext cx="3149183" cy="1308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природа</a:t>
          </a:r>
          <a:endParaRPr lang="ru-RU" sz="3600" kern="1200" dirty="0"/>
        </a:p>
      </dsp:txBody>
      <dsp:txXfrm>
        <a:off x="3115691" y="485426"/>
        <a:ext cx="3072521" cy="1232057"/>
      </dsp:txXfrm>
    </dsp:sp>
    <dsp:sp modelId="{B49DCA73-E64E-4240-B79A-4116CFEBBB05}">
      <dsp:nvSpPr>
        <dsp:cNvPr id="0" name=""/>
        <dsp:cNvSpPr/>
      </dsp:nvSpPr>
      <dsp:spPr>
        <a:xfrm>
          <a:off x="1217218" y="2046509"/>
          <a:ext cx="2224711" cy="922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0B1F4-5AFE-4082-AF0C-C5E5E6E118A2}">
      <dsp:nvSpPr>
        <dsp:cNvPr id="0" name=""/>
        <dsp:cNvSpPr/>
      </dsp:nvSpPr>
      <dsp:spPr>
        <a:xfrm>
          <a:off x="1326754" y="2150569"/>
          <a:ext cx="2224711" cy="922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живая</a:t>
          </a:r>
          <a:endParaRPr lang="ru-RU" sz="3200" kern="1200" dirty="0"/>
        </a:p>
      </dsp:txBody>
      <dsp:txXfrm>
        <a:off x="1353776" y="2177591"/>
        <a:ext cx="2170667" cy="868570"/>
      </dsp:txXfrm>
    </dsp:sp>
    <dsp:sp modelId="{E896C0BF-3FA8-418A-AB6E-497EADCDB811}">
      <dsp:nvSpPr>
        <dsp:cNvPr id="0" name=""/>
        <dsp:cNvSpPr/>
      </dsp:nvSpPr>
      <dsp:spPr>
        <a:xfrm>
          <a:off x="2194" y="3689804"/>
          <a:ext cx="985829" cy="626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C98A7-7E5A-49EA-94A4-26041695640B}">
      <dsp:nvSpPr>
        <dsp:cNvPr id="0" name=""/>
        <dsp:cNvSpPr/>
      </dsp:nvSpPr>
      <dsp:spPr>
        <a:xfrm>
          <a:off x="111731" y="3793864"/>
          <a:ext cx="985829" cy="626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растения</a:t>
          </a:r>
          <a:endParaRPr lang="ru-RU" sz="1400" kern="1200" dirty="0"/>
        </a:p>
      </dsp:txBody>
      <dsp:txXfrm>
        <a:off x="130066" y="3812199"/>
        <a:ext cx="949159" cy="589331"/>
      </dsp:txXfrm>
    </dsp:sp>
    <dsp:sp modelId="{6AC0715A-A0D4-4491-BCE3-689A661B6428}">
      <dsp:nvSpPr>
        <dsp:cNvPr id="0" name=""/>
        <dsp:cNvSpPr/>
      </dsp:nvSpPr>
      <dsp:spPr>
        <a:xfrm>
          <a:off x="1207097" y="3689804"/>
          <a:ext cx="985829" cy="626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BA30C-97A6-4889-8620-961EE5F4F4AA}">
      <dsp:nvSpPr>
        <dsp:cNvPr id="0" name=""/>
        <dsp:cNvSpPr/>
      </dsp:nvSpPr>
      <dsp:spPr>
        <a:xfrm>
          <a:off x="1316634" y="3793864"/>
          <a:ext cx="985829" cy="626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Животные</a:t>
          </a:r>
          <a:endParaRPr lang="ru-RU" sz="1400" kern="1200" dirty="0"/>
        </a:p>
      </dsp:txBody>
      <dsp:txXfrm>
        <a:off x="1334969" y="3812199"/>
        <a:ext cx="949159" cy="589331"/>
      </dsp:txXfrm>
    </dsp:sp>
    <dsp:sp modelId="{01D3E08C-0AF1-47BC-8EBF-80EA29C8EE61}">
      <dsp:nvSpPr>
        <dsp:cNvPr id="0" name=""/>
        <dsp:cNvSpPr/>
      </dsp:nvSpPr>
      <dsp:spPr>
        <a:xfrm>
          <a:off x="2412000" y="3689804"/>
          <a:ext cx="985829" cy="626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A4350-D0A3-4E6B-A294-BBFDD7D335C8}">
      <dsp:nvSpPr>
        <dsp:cNvPr id="0" name=""/>
        <dsp:cNvSpPr/>
      </dsp:nvSpPr>
      <dsp:spPr>
        <a:xfrm>
          <a:off x="2521537" y="3793864"/>
          <a:ext cx="985829" cy="626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грибы</a:t>
          </a:r>
          <a:endParaRPr lang="ru-RU" sz="1400" kern="1200" dirty="0"/>
        </a:p>
      </dsp:txBody>
      <dsp:txXfrm>
        <a:off x="2539872" y="3812199"/>
        <a:ext cx="949159" cy="589331"/>
      </dsp:txXfrm>
    </dsp:sp>
    <dsp:sp modelId="{6BB5B10F-BC92-40F4-8B9A-4551111C5060}">
      <dsp:nvSpPr>
        <dsp:cNvPr id="0" name=""/>
        <dsp:cNvSpPr/>
      </dsp:nvSpPr>
      <dsp:spPr>
        <a:xfrm>
          <a:off x="3616903" y="3689804"/>
          <a:ext cx="985829" cy="626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455D9-FE54-446D-AD23-2F2A544BAC91}">
      <dsp:nvSpPr>
        <dsp:cNvPr id="0" name=""/>
        <dsp:cNvSpPr/>
      </dsp:nvSpPr>
      <dsp:spPr>
        <a:xfrm>
          <a:off x="3726440" y="3793864"/>
          <a:ext cx="985829" cy="626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бактерии</a:t>
          </a:r>
          <a:endParaRPr lang="ru-RU" sz="1400" kern="1200" dirty="0"/>
        </a:p>
      </dsp:txBody>
      <dsp:txXfrm>
        <a:off x="3744775" y="3812199"/>
        <a:ext cx="949159" cy="589331"/>
      </dsp:txXfrm>
    </dsp:sp>
    <dsp:sp modelId="{D5D1680B-98EA-4A17-831A-EDF121CFEE19}">
      <dsp:nvSpPr>
        <dsp:cNvPr id="0" name=""/>
        <dsp:cNvSpPr/>
      </dsp:nvSpPr>
      <dsp:spPr>
        <a:xfrm>
          <a:off x="5725030" y="2898247"/>
          <a:ext cx="2144810" cy="91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CC006-5A6E-4E0D-A7F9-B5E9C7175E0C}">
      <dsp:nvSpPr>
        <dsp:cNvPr id="0" name=""/>
        <dsp:cNvSpPr/>
      </dsp:nvSpPr>
      <dsp:spPr>
        <a:xfrm>
          <a:off x="5834567" y="3002307"/>
          <a:ext cx="2144810" cy="913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неживая</a:t>
          </a:r>
          <a:endParaRPr lang="ru-RU" sz="3200" kern="1200" dirty="0"/>
        </a:p>
      </dsp:txBody>
      <dsp:txXfrm>
        <a:off x="5861315" y="3029055"/>
        <a:ext cx="2091314" cy="859759"/>
      </dsp:txXfrm>
    </dsp:sp>
    <dsp:sp modelId="{F62F4DC9-1AC7-4DF0-9EFE-D9C282E459A0}">
      <dsp:nvSpPr>
        <dsp:cNvPr id="0" name=""/>
        <dsp:cNvSpPr/>
      </dsp:nvSpPr>
      <dsp:spPr>
        <a:xfrm>
          <a:off x="4173248" y="4422771"/>
          <a:ext cx="1319582" cy="855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2A294-2D3D-492F-835C-A280811054ED}">
      <dsp:nvSpPr>
        <dsp:cNvPr id="0" name=""/>
        <dsp:cNvSpPr/>
      </dsp:nvSpPr>
      <dsp:spPr>
        <a:xfrm>
          <a:off x="4282785" y="4526831"/>
          <a:ext cx="1319582" cy="855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вода</a:t>
          </a:r>
          <a:endParaRPr lang="ru-RU" sz="2400" kern="1200" dirty="0"/>
        </a:p>
      </dsp:txBody>
      <dsp:txXfrm>
        <a:off x="4307847" y="4551893"/>
        <a:ext cx="1269458" cy="805570"/>
      </dsp:txXfrm>
    </dsp:sp>
    <dsp:sp modelId="{27FA0198-453F-4CE6-BA35-6DEA37C2D65E}">
      <dsp:nvSpPr>
        <dsp:cNvPr id="0" name=""/>
        <dsp:cNvSpPr/>
      </dsp:nvSpPr>
      <dsp:spPr>
        <a:xfrm>
          <a:off x="5790494" y="4381543"/>
          <a:ext cx="1173433" cy="875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EDD91-9B14-4328-9BCD-DD0062251C92}">
      <dsp:nvSpPr>
        <dsp:cNvPr id="0" name=""/>
        <dsp:cNvSpPr/>
      </dsp:nvSpPr>
      <dsp:spPr>
        <a:xfrm>
          <a:off x="5900031" y="4485602"/>
          <a:ext cx="1173433" cy="875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Горные породы</a:t>
          </a:r>
          <a:endParaRPr lang="ru-RU" sz="1800" kern="1200" dirty="0"/>
        </a:p>
      </dsp:txBody>
      <dsp:txXfrm>
        <a:off x="5925661" y="4511232"/>
        <a:ext cx="1122173" cy="823802"/>
      </dsp:txXfrm>
    </dsp:sp>
    <dsp:sp modelId="{2459F6BA-9C46-4C35-90A3-7CF5DA7E900A}">
      <dsp:nvSpPr>
        <dsp:cNvPr id="0" name=""/>
        <dsp:cNvSpPr/>
      </dsp:nvSpPr>
      <dsp:spPr>
        <a:xfrm>
          <a:off x="7255173" y="4326342"/>
          <a:ext cx="1171796" cy="869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2322F-A76F-444B-A69D-1B87214AE93B}">
      <dsp:nvSpPr>
        <dsp:cNvPr id="0" name=""/>
        <dsp:cNvSpPr/>
      </dsp:nvSpPr>
      <dsp:spPr>
        <a:xfrm>
          <a:off x="7364710" y="4430402"/>
          <a:ext cx="1171796" cy="869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воздух</a:t>
          </a:r>
          <a:endParaRPr lang="ru-RU" sz="2000" kern="1200" dirty="0"/>
        </a:p>
      </dsp:txBody>
      <dsp:txXfrm>
        <a:off x="7390169" y="4455861"/>
        <a:ext cx="1120878" cy="818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8E42E-ABB6-4A8E-A770-C2F1CD7FF22B}">
      <dsp:nvSpPr>
        <dsp:cNvPr id="0" name=""/>
        <dsp:cNvSpPr/>
      </dsp:nvSpPr>
      <dsp:spPr>
        <a:xfrm rot="5400000">
          <a:off x="862928" y="1536940"/>
          <a:ext cx="1158295" cy="13186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892D7-8DE5-4A4D-8933-BF80B5B34541}">
      <dsp:nvSpPr>
        <dsp:cNvPr id="0" name=""/>
        <dsp:cNvSpPr/>
      </dsp:nvSpPr>
      <dsp:spPr>
        <a:xfrm>
          <a:off x="0" y="326908"/>
          <a:ext cx="3050853" cy="13648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общественные</a:t>
          </a:r>
          <a:endParaRPr lang="ru-RU" sz="3300" kern="1200" dirty="0"/>
        </a:p>
      </dsp:txBody>
      <dsp:txXfrm>
        <a:off x="66639" y="393547"/>
        <a:ext cx="2917575" cy="1231580"/>
      </dsp:txXfrm>
    </dsp:sp>
    <dsp:sp modelId="{C9F84457-9A80-4FF1-A78F-BE2687BC58F2}">
      <dsp:nvSpPr>
        <dsp:cNvPr id="0" name=""/>
        <dsp:cNvSpPr/>
      </dsp:nvSpPr>
      <dsp:spPr>
        <a:xfrm>
          <a:off x="3313058" y="398230"/>
          <a:ext cx="2786860" cy="1103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История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Обществознание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статистик</a:t>
          </a:r>
          <a:r>
            <a:rPr lang="ru-RU" sz="1800" kern="1200" dirty="0" smtClean="0"/>
            <a:t>а</a:t>
          </a:r>
          <a:endParaRPr lang="ru-RU" sz="1800" kern="1200" dirty="0"/>
        </a:p>
      </dsp:txBody>
      <dsp:txXfrm>
        <a:off x="3313058" y="398230"/>
        <a:ext cx="2786860" cy="1103138"/>
      </dsp:txXfrm>
    </dsp:sp>
    <dsp:sp modelId="{061F3C56-296A-4366-90DB-0433E8F2951D}">
      <dsp:nvSpPr>
        <dsp:cNvPr id="0" name=""/>
        <dsp:cNvSpPr/>
      </dsp:nvSpPr>
      <dsp:spPr>
        <a:xfrm rot="5400000">
          <a:off x="2608738" y="3099443"/>
          <a:ext cx="1158295" cy="131867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8712B-C383-47C5-9880-2482A07A7CFE}">
      <dsp:nvSpPr>
        <dsp:cNvPr id="0" name=""/>
        <dsp:cNvSpPr/>
      </dsp:nvSpPr>
      <dsp:spPr>
        <a:xfrm>
          <a:off x="2214951" y="1786133"/>
          <a:ext cx="3146183" cy="1364858"/>
        </a:xfrm>
        <a:prstGeom prst="roundRect">
          <a:avLst>
            <a:gd name="adj" fmla="val 1667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естественные</a:t>
          </a:r>
          <a:endParaRPr lang="ru-RU" sz="3300" kern="1200" dirty="0"/>
        </a:p>
      </dsp:txBody>
      <dsp:txXfrm>
        <a:off x="2281590" y="1852772"/>
        <a:ext cx="3012905" cy="1231580"/>
      </dsp:txXfrm>
    </dsp:sp>
    <dsp:sp modelId="{FB0B5AB5-9F21-4B5E-80F2-0CFFBB5EF07E}">
      <dsp:nvSpPr>
        <dsp:cNvPr id="0" name=""/>
        <dsp:cNvSpPr/>
      </dsp:nvSpPr>
      <dsp:spPr>
        <a:xfrm>
          <a:off x="5532107" y="1824588"/>
          <a:ext cx="2416620" cy="1103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Биология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Химия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Физика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география</a:t>
          </a:r>
          <a:endParaRPr lang="ru-RU" sz="2000" kern="1200" dirty="0"/>
        </a:p>
      </dsp:txBody>
      <dsp:txXfrm>
        <a:off x="5532107" y="1824588"/>
        <a:ext cx="2416620" cy="1103138"/>
      </dsp:txXfrm>
    </dsp:sp>
    <dsp:sp modelId="{3DDD847C-11B2-4E60-922B-34A79FC37F3C}">
      <dsp:nvSpPr>
        <dsp:cNvPr id="0" name=""/>
        <dsp:cNvSpPr/>
      </dsp:nvSpPr>
      <dsp:spPr>
        <a:xfrm>
          <a:off x="3812284" y="3322267"/>
          <a:ext cx="2914166" cy="1364858"/>
        </a:xfrm>
        <a:prstGeom prst="roundRect">
          <a:avLst>
            <a:gd name="adj" fmla="val 1667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технические</a:t>
          </a:r>
          <a:endParaRPr lang="ru-RU" sz="3300" kern="1200" dirty="0"/>
        </a:p>
      </dsp:txBody>
      <dsp:txXfrm>
        <a:off x="3878923" y="3388906"/>
        <a:ext cx="2780888" cy="1231580"/>
      </dsp:txXfrm>
    </dsp:sp>
    <dsp:sp modelId="{0CE37D99-CB78-4AA1-A7C7-9A16B0592BA5}">
      <dsp:nvSpPr>
        <dsp:cNvPr id="0" name=""/>
        <dsp:cNvSpPr/>
      </dsp:nvSpPr>
      <dsp:spPr>
        <a:xfrm>
          <a:off x="6856724" y="3437427"/>
          <a:ext cx="1317175" cy="126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Горное дело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Механика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Архитектура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6856724" y="3437427"/>
        <a:ext cx="1317175" cy="1261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B485D01-A637-4ECE-874D-A0833D37ACE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3D8C1A6-4C6A-4ED8-8798-8A2D1E727DE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D01-A637-4ECE-874D-A0833D37ACE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C1A6-4C6A-4ED8-8798-8A2D1E727D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D01-A637-4ECE-874D-A0833D37ACE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C1A6-4C6A-4ED8-8798-8A2D1E727D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D01-A637-4ECE-874D-A0833D37ACE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C1A6-4C6A-4ED8-8798-8A2D1E727D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B485D01-A637-4ECE-874D-A0833D37ACE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3D8C1A6-4C6A-4ED8-8798-8A2D1E727D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D01-A637-4ECE-874D-A0833D37ACE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C1A6-4C6A-4ED8-8798-8A2D1E727D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D01-A637-4ECE-874D-A0833D37ACE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C1A6-4C6A-4ED8-8798-8A2D1E727D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D01-A637-4ECE-874D-A0833D37ACE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C1A6-4C6A-4ED8-8798-8A2D1E727DE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D01-A637-4ECE-874D-A0833D37ACE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C1A6-4C6A-4ED8-8798-8A2D1E727DE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D01-A637-4ECE-874D-A0833D37ACE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C1A6-4C6A-4ED8-8798-8A2D1E727D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D01-A637-4ECE-874D-A0833D37ACE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C1A6-4C6A-4ED8-8798-8A2D1E727D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485D01-A637-4ECE-874D-A0833D37ACE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D8C1A6-4C6A-4ED8-8798-8A2D1E727DE6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1%81%D1%82%D0%B5%D1%80%D0%BE%D0%B8%D0%B4" TargetMode="External"/><Relationship Id="rId3" Type="http://schemas.openxmlformats.org/officeDocument/2006/relationships/hyperlink" Target="http://ru.wikipedia.org/wiki/%D0%A1%D0%BE%D0%BB%D0%BD%D1%86%D0%B5" TargetMode="External"/><Relationship Id="rId7" Type="http://schemas.openxmlformats.org/officeDocument/2006/relationships/hyperlink" Target="http://ru.wikipedia.org/wiki/%D0%A1%D0%BF%D1%83%D1%82%D0%BD%D0%B8%D0%BA%D0%B8_%D0%BF%D0%BB%D0%B0%D0%BD%D0%B5%D1%82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1%D0%BE%D0%BB%D0%BD%D0%B5%D1%87%D0%BD%D0%B0%D1%8F_%D1%81%D0%B8%D1%81%D1%82%D0%B5%D0%BC%D0%B0" TargetMode="External"/><Relationship Id="rId5" Type="http://schemas.openxmlformats.org/officeDocument/2006/relationships/hyperlink" Target="http://ru.wikipedia.org/wiki/%D0%9F%D0%BB%D0%B0%D0%BD%D0%B5%D1%82%D0%B0" TargetMode="External"/><Relationship Id="rId10" Type="http://schemas.openxmlformats.org/officeDocument/2006/relationships/hyperlink" Target="http://ru.wikipedia.org/wiki/%D0%9C%D0%B5%D1%82%D0%B5%D0%BE%D1%80%D0%B8%D1%82" TargetMode="External"/><Relationship Id="rId4" Type="http://schemas.openxmlformats.org/officeDocument/2006/relationships/hyperlink" Target="http://ru.wikipedia.org/wiki/%D0%97%D0%B2%D0%B5%D0%B7%D0%B4%D0%B0" TargetMode="External"/><Relationship Id="rId9" Type="http://schemas.openxmlformats.org/officeDocument/2006/relationships/hyperlink" Target="http://ru.wikipedia.org/wiki/%D0%9A%D0%BE%D0%BC%D0%B5%D1%82%D0%B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1" y="0"/>
            <a:ext cx="532859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836712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Microsoft Sans Serif" pitchFamily="34" charset="0"/>
                <a:cs typeface="Microsoft Sans Serif" pitchFamily="34" charset="0"/>
              </a:rPr>
              <a:t>Изучение природы</a:t>
            </a:r>
            <a:endParaRPr lang="ru-RU" sz="72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717032"/>
            <a:ext cx="7128792" cy="2448272"/>
          </a:xfrm>
        </p:spPr>
        <p:txBody>
          <a:bodyPr/>
          <a:lstStyle/>
          <a:p>
            <a:r>
              <a:rPr lang="ru-RU" dirty="0" smtClean="0"/>
              <a:t>Урок №1</a:t>
            </a:r>
          </a:p>
          <a:p>
            <a:r>
              <a:rPr lang="ru-RU" dirty="0" smtClean="0"/>
              <a:t>5 </a:t>
            </a:r>
            <a:r>
              <a:rPr lang="ru-RU" dirty="0" smtClean="0"/>
              <a:t>класс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Аллахвердян Светлана Николаевна ГБОУ СОШ № 433</a:t>
            </a:r>
          </a:p>
          <a:p>
            <a:r>
              <a:rPr lang="ru-RU" dirty="0" smtClean="0"/>
              <a:t>Г. Москва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7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Arial Black" pitchFamily="34" charset="0"/>
              </a:rPr>
              <a:t>воздух</a:t>
            </a:r>
            <a:endParaRPr lang="ru-RU" sz="6600" dirty="0"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9" y="1484784"/>
            <a:ext cx="8280920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9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наука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сложная </a:t>
            </a:r>
            <a:r>
              <a:rPr lang="ru-RU" sz="3600" dirty="0"/>
              <a:t>система </a:t>
            </a:r>
            <a:r>
              <a:rPr lang="ru-RU" sz="3600" dirty="0" smtClean="0"/>
              <a:t>получения и накопления знаний об окружающей среде 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5" y="4148061"/>
            <a:ext cx="1584954" cy="235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59" y="2786633"/>
            <a:ext cx="3679131" cy="208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70129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8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u="sng" dirty="0" smtClean="0">
                <a:latin typeface="Arial Black" pitchFamily="34" charset="0"/>
              </a:rPr>
              <a:t>науки</a:t>
            </a:r>
            <a:endParaRPr lang="ru-RU" sz="6600" u="sng" dirty="0"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17506416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48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картинки из ЗАГРУЗОК\0_a7442_85c8b8dc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-35349"/>
            <a:ext cx="4921851" cy="689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092280" cy="2074242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Естественные 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324544" y="2924944"/>
            <a:ext cx="5112568" cy="3201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/>
              <a:t>науки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1086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/>
              <a:t>астрономия</a:t>
            </a:r>
            <a:endParaRPr lang="ru-RU" sz="6600" dirty="0"/>
          </a:p>
        </p:txBody>
      </p:sp>
      <p:pic>
        <p:nvPicPr>
          <p:cNvPr id="8195" name="Picture 3" descr="E:\картинки из ЗАГРУЗОК\images (3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8760"/>
            <a:ext cx="5165376" cy="528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5148064" y="1484784"/>
            <a:ext cx="3600400" cy="4525963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изучает </a:t>
            </a:r>
            <a:r>
              <a:rPr lang="ru-RU" sz="3200" dirty="0">
                <a:hlinkClick r:id="rId3" tooltip="Солнце"/>
              </a:rPr>
              <a:t>Солнце</a:t>
            </a:r>
            <a:r>
              <a:rPr lang="ru-RU" sz="3200" dirty="0"/>
              <a:t>, другие </a:t>
            </a:r>
            <a:r>
              <a:rPr lang="ru-RU" sz="3200" dirty="0">
                <a:hlinkClick r:id="rId4" tooltip="Звезда"/>
              </a:rPr>
              <a:t>звёзды</a:t>
            </a:r>
            <a:r>
              <a:rPr lang="ru-RU" sz="3200" dirty="0" smtClean="0"/>
              <a:t>,</a:t>
            </a:r>
          </a:p>
          <a:p>
            <a:r>
              <a:rPr lang="ru-RU" sz="3200" dirty="0"/>
              <a:t> </a:t>
            </a:r>
            <a:r>
              <a:rPr lang="ru-RU" sz="3200" dirty="0">
                <a:hlinkClick r:id="rId5" tooltip="Планета"/>
              </a:rPr>
              <a:t>планеты</a:t>
            </a:r>
            <a:r>
              <a:rPr lang="ru-RU" sz="3200" dirty="0"/>
              <a:t> </a:t>
            </a:r>
            <a:endParaRPr lang="ru-RU" sz="3200" dirty="0" smtClean="0"/>
          </a:p>
          <a:p>
            <a:r>
              <a:rPr lang="ru-RU" sz="3200" dirty="0" smtClean="0">
                <a:hlinkClick r:id="rId6" tooltip="Солнечная система"/>
              </a:rPr>
              <a:t>Солнечной </a:t>
            </a:r>
            <a:r>
              <a:rPr lang="ru-RU" sz="3200" dirty="0">
                <a:hlinkClick r:id="rId6" tooltip="Солнечная система"/>
              </a:rPr>
              <a:t>системы</a:t>
            </a:r>
            <a:r>
              <a:rPr lang="ru-RU" sz="3200" dirty="0"/>
              <a:t> </a:t>
            </a:r>
          </a:p>
          <a:p>
            <a:r>
              <a:rPr lang="ru-RU" sz="3200" dirty="0"/>
              <a:t> </a:t>
            </a:r>
            <a:r>
              <a:rPr lang="ru-RU" sz="3200" dirty="0" smtClean="0">
                <a:hlinkClick r:id="rId7" tooltip="Спутники планет"/>
              </a:rPr>
              <a:t>спутники</a:t>
            </a:r>
            <a:endParaRPr lang="ru-RU" sz="3200" dirty="0" smtClean="0"/>
          </a:p>
          <a:p>
            <a:r>
              <a:rPr lang="ru-RU" sz="3200" dirty="0"/>
              <a:t>  </a:t>
            </a:r>
            <a:r>
              <a:rPr lang="ru-RU" sz="3200" dirty="0" smtClean="0">
                <a:hlinkClick r:id="rId8" tooltip="Астероид"/>
              </a:rPr>
              <a:t>астероиды</a:t>
            </a:r>
            <a:endParaRPr lang="ru-RU" sz="3200" dirty="0" smtClean="0"/>
          </a:p>
          <a:p>
            <a:r>
              <a:rPr lang="ru-RU" sz="3200" dirty="0" smtClean="0">
                <a:hlinkClick r:id="rId9" tooltip="Комета"/>
              </a:rPr>
              <a:t>кометы</a:t>
            </a:r>
            <a:endParaRPr lang="ru-RU" sz="3200" dirty="0" smtClean="0"/>
          </a:p>
          <a:p>
            <a:r>
              <a:rPr lang="ru-RU" sz="3200" dirty="0"/>
              <a:t> </a:t>
            </a:r>
            <a:r>
              <a:rPr lang="ru-RU" sz="3200" dirty="0" smtClean="0">
                <a:hlinkClick r:id="rId10" tooltip="Метеорит"/>
              </a:rPr>
              <a:t>метеориты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297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/>
              <a:t>биология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3347864" cy="44973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Изучает живые организмы и их классификацию  и взаимодействие с окружающей средой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27092"/>
            <a:ext cx="5544616" cy="51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9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химия</a:t>
            </a:r>
            <a:endParaRPr lang="ru-RU" sz="6600" dirty="0"/>
          </a:p>
        </p:txBody>
      </p:sp>
      <p:pic>
        <p:nvPicPr>
          <p:cNvPr id="10242" name="Picture 2" descr="E:\картинки из ЗАГРУЗОК\1252684295_cf0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484784"/>
            <a:ext cx="466590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Наука изучающая вещества и их превращения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079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физика</a:t>
            </a:r>
            <a:endParaRPr lang="ru-RU" sz="6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3240360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Изучает природные явления и формулирует законы которым они подчиняются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37" y="1484784"/>
            <a:ext cx="561169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6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география</a:t>
            </a:r>
            <a:endParaRPr lang="ru-RU" sz="6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508104" y="1600200"/>
            <a:ext cx="3456384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Наука изучающая и описывающая земную поверхность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2496"/>
            <a:ext cx="5176019" cy="460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геология</a:t>
            </a:r>
            <a:endParaRPr lang="ru-RU" sz="6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3168352" cy="4525963"/>
          </a:xfrm>
        </p:spPr>
        <p:txBody>
          <a:bodyPr>
            <a:normAutofit/>
          </a:bodyPr>
          <a:lstStyle/>
          <a:p>
            <a:r>
              <a:rPr lang="ru-RU" sz="4000" dirty="0"/>
              <a:t>наука о составе, строении и закономерностях развития </a:t>
            </a:r>
            <a:r>
              <a:rPr lang="ru-RU" sz="4000" dirty="0" smtClean="0"/>
              <a:t>Земли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563888" y="1600200"/>
            <a:ext cx="512291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491848"/>
            <a:ext cx="5688121" cy="536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5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u="sng" dirty="0" smtClean="0">
                <a:latin typeface="Arial Black" pitchFamily="34" charset="0"/>
              </a:rPr>
              <a:t>Природа</a:t>
            </a:r>
            <a:r>
              <a:rPr lang="ru-RU" sz="4000" dirty="0" smtClean="0">
                <a:latin typeface="Arial Black" pitchFamily="34" charset="0"/>
              </a:rPr>
              <a:t>-весь мир, который нас окружает</a:t>
            </a:r>
            <a:endParaRPr lang="ru-RU" sz="4000" dirty="0"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94814674"/>
              </p:ext>
            </p:extLst>
          </p:nvPr>
        </p:nvGraphicFramePr>
        <p:xfrm>
          <a:off x="0" y="1196752"/>
          <a:ext cx="90364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Pictures\2012-10-21 001\images (7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7138"/>
            <a:ext cx="1734492" cy="192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2012-12-01 001\83415967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14060"/>
            <a:ext cx="2130378" cy="17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экология</a:t>
            </a:r>
            <a:endParaRPr lang="ru-RU" sz="6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508104" y="1600200"/>
            <a:ext cx="317869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</a:t>
            </a:r>
            <a:r>
              <a:rPr lang="ru-RU" sz="5200" dirty="0"/>
              <a:t>наука о взаимодействиях живых организмов и их сообществ между собой и с окружающей </a:t>
            </a:r>
            <a:r>
              <a:rPr lang="ru-RU" sz="5200" dirty="0" smtClean="0"/>
              <a:t>средой</a:t>
            </a:r>
            <a:endParaRPr lang="ru-RU" sz="5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714"/>
            <a:ext cx="5580112" cy="488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4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анатомия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3" y="1628800"/>
            <a:ext cx="3275293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Наука изучающая строение и функционирование организма человека</a:t>
            </a:r>
            <a:endParaRPr lang="ru-RU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052736"/>
            <a:ext cx="4258073" cy="58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3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Назовите науку</a:t>
            </a:r>
            <a:endParaRPr lang="ru-RU" sz="6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81769"/>
            <a:ext cx="5616624" cy="565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2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/>
              <a:t>Назовите науку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1" y="1218275"/>
            <a:ext cx="871832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9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/>
              <a:t>Назовите науку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661556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/>
              <a:t>Назовите науку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4" y="1196752"/>
            <a:ext cx="7732218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7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/>
              <a:t>Назовите науку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66" y="1268760"/>
            <a:ext cx="6582504" cy="536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7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ответы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География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Астрономия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Экология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Химия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физика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00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Живая природа</a:t>
            </a:r>
            <a:endParaRPr lang="ru-RU" sz="6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2137"/>
            <a:ext cx="6960772" cy="522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1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152146"/>
            <a:ext cx="8229600" cy="9906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Arial Black" pitchFamily="34" charset="0"/>
              </a:rPr>
              <a:t>растения</a:t>
            </a:r>
            <a:endParaRPr lang="ru-RU" sz="6600" dirty="0">
              <a:latin typeface="Arial Black" pitchFamily="34" charset="0"/>
            </a:endParaRPr>
          </a:p>
        </p:txBody>
      </p:sp>
      <p:pic>
        <p:nvPicPr>
          <p:cNvPr id="1026" name="Picture 2" descr="E:\картинки биология\25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8" y="134076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картинки биология\i (5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42746"/>
            <a:ext cx="4377275" cy="32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картинки биология\i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13654"/>
            <a:ext cx="3096344" cy="248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Arial Black" pitchFamily="34" charset="0"/>
              </a:rPr>
              <a:t>животные</a:t>
            </a:r>
            <a:endParaRPr lang="ru-RU" sz="6600" dirty="0">
              <a:latin typeface="Arial Black" pitchFamily="34" charset="0"/>
            </a:endParaRPr>
          </a:p>
        </p:txBody>
      </p:sp>
      <p:pic>
        <p:nvPicPr>
          <p:cNvPr id="2050" name="Picture 2" descr="E:\картинки биология\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4354"/>
            <a:ext cx="3240360" cy="2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картинки биология\i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60" y="1196752"/>
            <a:ext cx="4824536" cy="49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картинки биология\images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2" y="3692201"/>
            <a:ext cx="3792496" cy="30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Arial Black" pitchFamily="34" charset="0"/>
              </a:rPr>
              <a:t>грибы</a:t>
            </a:r>
            <a:endParaRPr lang="ru-RU" sz="66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5856312" cy="439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27" y="234888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0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Неживая природа</a:t>
            </a:r>
            <a:endParaRPr lang="ru-RU" sz="6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9297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Arial Black" pitchFamily="34" charset="0"/>
              </a:rPr>
              <a:t>вода</a:t>
            </a:r>
            <a:endParaRPr lang="ru-RU" sz="6600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05" y="1124744"/>
            <a:ext cx="7342081" cy="550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3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Arial Black" pitchFamily="34" charset="0"/>
              </a:rPr>
              <a:t>Горные породы</a:t>
            </a:r>
            <a:endParaRPr lang="ru-RU" sz="6600" dirty="0">
              <a:latin typeface="Arial Black" pitchFamily="34" charset="0"/>
            </a:endParaRPr>
          </a:p>
        </p:txBody>
      </p:sp>
      <p:pic>
        <p:nvPicPr>
          <p:cNvPr id="5122" name="Picture 2" descr="E:\картинки из ЗАГРУЗОК\8341596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657"/>
            <a:ext cx="3438673" cy="27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картинки из ЗАГРУЗОК\images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124819" cy="354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картинки из ЗАГРУЗОК\images (10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19" y="1554797"/>
            <a:ext cx="4189981" cy="309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wnloads\images (4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43" y="3573016"/>
            <a:ext cx="41919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ownloads\images (5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25595"/>
            <a:ext cx="3960440" cy="29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142</TotalTime>
  <Words>160</Words>
  <Application>Microsoft Office PowerPoint</Application>
  <PresentationFormat>Экран (4:3)</PresentationFormat>
  <Paragraphs>77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Начальная</vt:lpstr>
      <vt:lpstr>Изучение природы</vt:lpstr>
      <vt:lpstr>Природа-весь мир, который нас окружает</vt:lpstr>
      <vt:lpstr>Живая природа</vt:lpstr>
      <vt:lpstr>растения</vt:lpstr>
      <vt:lpstr>животные</vt:lpstr>
      <vt:lpstr>грибы</vt:lpstr>
      <vt:lpstr>Неживая природа</vt:lpstr>
      <vt:lpstr>вода</vt:lpstr>
      <vt:lpstr>Горные породы</vt:lpstr>
      <vt:lpstr>воздух</vt:lpstr>
      <vt:lpstr>наука</vt:lpstr>
      <vt:lpstr>науки</vt:lpstr>
      <vt:lpstr>Естественные </vt:lpstr>
      <vt:lpstr>астрономия</vt:lpstr>
      <vt:lpstr>биология</vt:lpstr>
      <vt:lpstr>химия</vt:lpstr>
      <vt:lpstr>физика</vt:lpstr>
      <vt:lpstr>география</vt:lpstr>
      <vt:lpstr>геология</vt:lpstr>
      <vt:lpstr>экология</vt:lpstr>
      <vt:lpstr>анатомия</vt:lpstr>
      <vt:lpstr>Назовите науку</vt:lpstr>
      <vt:lpstr>Назовите науку</vt:lpstr>
      <vt:lpstr>Назовите науку</vt:lpstr>
      <vt:lpstr>Назовите науку</vt:lpstr>
      <vt:lpstr>Назовите науку</vt:lpstr>
      <vt:lpstr>ответы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природы</dc:title>
  <dc:creator>user</dc:creator>
  <cp:lastModifiedBy>user</cp:lastModifiedBy>
  <cp:revision>18</cp:revision>
  <dcterms:created xsi:type="dcterms:W3CDTF">2013-09-02T11:07:48Z</dcterms:created>
  <dcterms:modified xsi:type="dcterms:W3CDTF">2014-03-10T18:05:14Z</dcterms:modified>
</cp:coreProperties>
</file>