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ACEDE1-6423-4556-94DC-AE73E74A07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30CE8A-6020-447F-BD98-C082B857D9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EDE1-6423-4556-94DC-AE73E74A07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CE8A-6020-447F-BD98-C082B857D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EDE1-6423-4556-94DC-AE73E74A07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CE8A-6020-447F-BD98-C082B857D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ACEDE1-6423-4556-94DC-AE73E74A07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30CE8A-6020-447F-BD98-C082B857D9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ACEDE1-6423-4556-94DC-AE73E74A07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30CE8A-6020-447F-BD98-C082B857D9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EDE1-6423-4556-94DC-AE73E74A07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CE8A-6020-447F-BD98-C082B857D9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EDE1-6423-4556-94DC-AE73E74A07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CE8A-6020-447F-BD98-C082B857D9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ACEDE1-6423-4556-94DC-AE73E74A07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30CE8A-6020-447F-BD98-C082B857D9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EDE1-6423-4556-94DC-AE73E74A07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CE8A-6020-447F-BD98-C082B857D9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ACEDE1-6423-4556-94DC-AE73E74A07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30CE8A-6020-447F-BD98-C082B857D95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ACEDE1-6423-4556-94DC-AE73E74A07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30CE8A-6020-447F-BD98-C082B857D95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ACEDE1-6423-4556-94DC-AE73E74A0779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30CE8A-6020-447F-BD98-C082B857D9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221088"/>
            <a:ext cx="6172200" cy="115831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Строение солнечной системы, вселенная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373216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5 класс </a:t>
            </a:r>
          </a:p>
          <a:p>
            <a:r>
              <a:rPr lang="ru-RU" dirty="0" smtClean="0"/>
              <a:t>Тест для работы на уроке</a:t>
            </a:r>
          </a:p>
          <a:p>
            <a:r>
              <a:rPr lang="ru-RU" dirty="0" smtClean="0"/>
              <a:t>Аллахвердян Светлана Николаевна</a:t>
            </a:r>
          </a:p>
          <a:p>
            <a:r>
              <a:rPr lang="ru-RU" dirty="0" smtClean="0"/>
              <a:t>ГБОУ СОШ № 433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784"/>
            <a:ext cx="713433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12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r>
              <a:rPr lang="ru-RU" sz="5400" dirty="0" smtClean="0"/>
              <a:t>9.Нашу галактику называют: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Млечный путь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Туманность Андромеды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Большая Медведица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Солнечная система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1132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2506290"/>
          </a:xfrm>
        </p:spPr>
        <p:txBody>
          <a:bodyPr>
            <a:noAutofit/>
          </a:bodyPr>
          <a:lstStyle/>
          <a:p>
            <a:r>
              <a:rPr lang="ru-RU" sz="3600" dirty="0" smtClean="0"/>
              <a:t>10.Расположите перечисленные ниже объекты в порядке увеличения их размеров и назовите соответствующие буквы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996952"/>
            <a:ext cx="7467600" cy="3477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Вселенная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Земля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Солнце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 err="1" smtClean="0"/>
              <a:t>Астеоид</a:t>
            </a:r>
            <a:endParaRPr lang="ru-RU" sz="3200" dirty="0" smtClean="0"/>
          </a:p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Солнечная система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Галактика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921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1865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Найдите ответ на вопрос в учебнике, запишите ответ в тетрадь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428232"/>
            <a:ext cx="7467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58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0266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1. Самая близкая к земле звезда называется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3967"/>
            <a:ext cx="6452781" cy="42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4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226"/>
          </a:xfrm>
        </p:spPr>
        <p:txBody>
          <a:bodyPr>
            <a:noAutofit/>
          </a:bodyPr>
          <a:lstStyle/>
          <a:p>
            <a:r>
              <a:rPr lang="ru-RU" sz="4800" dirty="0" smtClean="0"/>
              <a:t>2. Во сколько раз диаметр Солнца больше диаметра Земли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8" y="2204865"/>
            <a:ext cx="7477176" cy="46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3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Autofit/>
          </a:bodyPr>
          <a:lstStyle/>
          <a:p>
            <a:r>
              <a:rPr lang="ru-RU" sz="4800" dirty="0" smtClean="0"/>
              <a:t>3. Температура внутри Солнца в градусах </a:t>
            </a:r>
            <a:r>
              <a:rPr lang="ru-RU" sz="4800" dirty="0" err="1" smtClean="0"/>
              <a:t>цельсия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6760260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55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4. Астрономы считают Солнце</a:t>
            </a:r>
            <a:endParaRPr lang="ru-RU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89328"/>
            <a:ext cx="6076511" cy="455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91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Autofit/>
          </a:bodyPr>
          <a:lstStyle/>
          <a:p>
            <a:r>
              <a:rPr lang="ru-RU" sz="4000" dirty="0" smtClean="0"/>
              <a:t>5. Найдите  соответствия и назовите нужные буквы, придерживаясь алфавитного порядка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99855"/>
            <a:ext cx="7467600" cy="4174097"/>
          </a:xfrm>
        </p:spPr>
        <p:txBody>
          <a:bodyPr numCol="2"/>
          <a:lstStyle/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88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6 000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15 000 000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150 000 000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Температура в градусах внутри Солнца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Расстояние от Земли до Солнца в километрах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Число участков, на которое астрономы разделили звездное небо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/>
              <a:t>Число звезд, которое можно разглядеть без оптических приборов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56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18258"/>
          </a:xfrm>
        </p:spPr>
        <p:txBody>
          <a:bodyPr>
            <a:noAutofit/>
          </a:bodyPr>
          <a:lstStyle/>
          <a:p>
            <a:r>
              <a:rPr lang="ru-RU" sz="5400" dirty="0" smtClean="0"/>
              <a:t>6. Астрономы все звезды по </a:t>
            </a:r>
            <a:r>
              <a:rPr lang="ru-RU" sz="5400" dirty="0" smtClean="0"/>
              <a:t>цвету делят </a:t>
            </a:r>
            <a:r>
              <a:rPr lang="ru-RU" sz="5400" dirty="0" smtClean="0"/>
              <a:t>на: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467600" cy="3837040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Оранжевые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Синие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Красные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Зеленые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Голубые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Белые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Черные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желтые</a:t>
            </a:r>
          </a:p>
          <a:p>
            <a:pPr marL="457200" indent="-457200">
              <a:buFont typeface="+mj-lt"/>
              <a:buAutoNum type="alphaU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4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4282"/>
          </a:xfrm>
        </p:spPr>
        <p:txBody>
          <a:bodyPr>
            <a:noAutofit/>
          </a:bodyPr>
          <a:lstStyle/>
          <a:p>
            <a:r>
              <a:rPr lang="ru-RU" sz="5400" dirty="0" smtClean="0"/>
              <a:t>7. Сколько звезд входит в ковш Большой Медведицы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140968"/>
            <a:ext cx="7467600" cy="3332984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ru-RU" sz="4800" dirty="0" smtClean="0"/>
              <a:t>4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800" dirty="0" smtClean="0"/>
              <a:t>5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800" dirty="0" smtClean="0"/>
              <a:t>6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800" dirty="0" smtClean="0"/>
              <a:t>7</a:t>
            </a:r>
          </a:p>
          <a:p>
            <a:pPr marL="457200" indent="-457200">
              <a:buFont typeface="+mj-lt"/>
              <a:buAutoNum type="alphaUcPeriod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70" y="2708920"/>
            <a:ext cx="6372620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3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2290266"/>
          </a:xfrm>
        </p:spPr>
        <p:txBody>
          <a:bodyPr/>
          <a:lstStyle/>
          <a:p>
            <a:r>
              <a:rPr lang="ru-RU" sz="6000" dirty="0" smtClean="0"/>
              <a:t>1. Комета-это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467600" cy="38370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Маленькая планета, вращающаяся по кругу вокруг  Солнца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Космическое тело, упавшее на землю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Вспышка света при сгорании в атмосфере мелкой частицы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Тело, двигающееся вокруг Солнца по сильно сжатому кругу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030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650306"/>
          </a:xfrm>
        </p:spPr>
        <p:txBody>
          <a:bodyPr>
            <a:noAutofit/>
          </a:bodyPr>
          <a:lstStyle/>
          <a:p>
            <a:r>
              <a:rPr lang="ru-RU" sz="3600" dirty="0" smtClean="0"/>
              <a:t>8. Звездной ночью направление на север можно определить по Полярной звезде, а ее легче всего найти на </a:t>
            </a:r>
            <a:r>
              <a:rPr lang="ru-RU" sz="3600" dirty="0" smtClean="0"/>
              <a:t>небе, если знать как выглядит </a:t>
            </a:r>
            <a:r>
              <a:rPr lang="ru-RU" sz="3600" dirty="0" smtClean="0"/>
              <a:t>созвездие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068960"/>
            <a:ext cx="7467600" cy="34049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4000" dirty="0" smtClean="0"/>
              <a:t>Персей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000" dirty="0" smtClean="0"/>
              <a:t>Малая Медведица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000" dirty="0" smtClean="0"/>
              <a:t>Кассиопея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000" dirty="0" smtClean="0"/>
              <a:t>Большая Медведица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5960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>
            <a:noAutofit/>
          </a:bodyPr>
          <a:lstStyle/>
          <a:p>
            <a:r>
              <a:rPr lang="ru-RU" sz="4000" dirty="0" smtClean="0"/>
              <a:t>9. Раньше созвездиями называли_____,  а теперь называют </a:t>
            </a:r>
            <a:r>
              <a:rPr lang="ru-RU" sz="3200" dirty="0" smtClean="0"/>
              <a:t>_________</a:t>
            </a:r>
            <a:br>
              <a:rPr lang="ru-RU" sz="3200" dirty="0" smtClean="0"/>
            </a:br>
            <a:r>
              <a:rPr lang="ru-RU" sz="3200" i="1" dirty="0" smtClean="0"/>
              <a:t>Вставьте пропущенное и назовите соответствующие буквы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56992"/>
            <a:ext cx="7467600" cy="31169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3600" dirty="0" smtClean="0"/>
              <a:t>Условные участки звездного неба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600" dirty="0" smtClean="0"/>
              <a:t>Большие группы звезд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600" dirty="0" smtClean="0"/>
              <a:t>Группы ярких звезд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600" dirty="0" smtClean="0"/>
              <a:t>Любые скопления звезд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20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10. назовите</a:t>
            </a:r>
            <a:endParaRPr lang="ru-RU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0242"/>
            <a:ext cx="6910542" cy="51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11.назовите</a:t>
            </a:r>
            <a:endParaRPr lang="ru-RU" sz="6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3" y="1320265"/>
            <a:ext cx="8397181" cy="534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5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12. назовите</a:t>
            </a:r>
            <a:endParaRPr lang="ru-RU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4016"/>
            <a:ext cx="6863554" cy="53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85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13.назовите</a:t>
            </a:r>
            <a:endParaRPr lang="ru-RU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21432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2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14. назовите</a:t>
            </a:r>
            <a:endParaRPr lang="ru-RU" sz="5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25886"/>
            <a:ext cx="7242190" cy="542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91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15. назовите</a:t>
            </a:r>
            <a:endParaRPr lang="ru-RU" sz="5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7995264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4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0" y="1916832"/>
            <a:ext cx="86882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Схема солнечного затмения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6313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Фазы луны</a:t>
            </a:r>
            <a:endParaRPr lang="ru-RU" sz="6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8278"/>
            <a:ext cx="8568952" cy="323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82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4625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2</a:t>
            </a:r>
            <a:r>
              <a:rPr lang="ru-RU" dirty="0" smtClean="0"/>
              <a:t>. </a:t>
            </a:r>
            <a:r>
              <a:rPr lang="ru-RU" sz="5400" dirty="0" smtClean="0"/>
              <a:t>Пояс астероидов расположен между орбитами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467600" cy="38370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Сатурна и Марса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Юпитера и </a:t>
            </a:r>
            <a:r>
              <a:rPr lang="ru-RU" sz="4400" dirty="0" err="1" smtClean="0"/>
              <a:t>сатурна</a:t>
            </a:r>
            <a:endParaRPr lang="ru-RU" sz="4400" dirty="0" smtClean="0"/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Марса и Венеры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Марса и Юпитера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0325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227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3. Для Земли в случае столкновения представляет опасность: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7467600" cy="37650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Метеорит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Метеор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Астероид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400" dirty="0" smtClean="0"/>
              <a:t>комета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1791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/>
          <a:lstStyle/>
          <a:p>
            <a:r>
              <a:rPr lang="ru-RU" sz="6600" dirty="0" smtClean="0"/>
              <a:t>4. Метеор-это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467600" cy="4269088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Маленькая планета, вращающаяся по кругу вокруг Солнца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Космическое тело, упавшее на землю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Вспышка света при сгорании в атмосфере мелкой частицы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 smtClean="0"/>
              <a:t>Тело, двигающееся вокруг Солнца по сильно сжатому кругу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4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2146250"/>
          </a:xfrm>
        </p:spPr>
        <p:txBody>
          <a:bodyPr>
            <a:noAutofit/>
          </a:bodyPr>
          <a:lstStyle/>
          <a:p>
            <a:r>
              <a:rPr lang="ru-RU" sz="5400" dirty="0" smtClean="0"/>
              <a:t>5. Как на русский язык переводится название « комета »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467600" cy="38370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4800" dirty="0" smtClean="0"/>
              <a:t>Стремительно летящая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800" dirty="0" smtClean="0"/>
              <a:t>Светящая в темноте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800" dirty="0" smtClean="0"/>
              <a:t>Волосатая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800" dirty="0" smtClean="0"/>
              <a:t>огненная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6738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Autofit/>
          </a:bodyPr>
          <a:lstStyle/>
          <a:p>
            <a:r>
              <a:rPr lang="ru-RU" sz="4800" dirty="0" smtClean="0"/>
              <a:t>6.Как изменится длина хвоста кометы при ее удалении от солнца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924944"/>
            <a:ext cx="7467600" cy="35490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4800" dirty="0" smtClean="0"/>
              <a:t>Увеличивается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800" dirty="0" smtClean="0"/>
              <a:t>Остается без изменений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800" dirty="0" err="1" smtClean="0"/>
              <a:t>уменшается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9927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06290"/>
          </a:xfrm>
        </p:spPr>
        <p:txBody>
          <a:bodyPr>
            <a:noAutofit/>
          </a:bodyPr>
          <a:lstStyle/>
          <a:p>
            <a:r>
              <a:rPr lang="ru-RU" sz="5400" dirty="0" smtClean="0"/>
              <a:t>7. Почему на Луне нельзя наблюдать метеоры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924944"/>
            <a:ext cx="7467600" cy="354900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ru-RU" sz="4000" dirty="0" smtClean="0"/>
              <a:t>Луна </a:t>
            </a:r>
            <a:r>
              <a:rPr lang="ru-RU" sz="4000" dirty="0" err="1" smtClean="0"/>
              <a:t>постоянноосвещена</a:t>
            </a:r>
            <a:endParaRPr lang="ru-RU" sz="4000" dirty="0" smtClean="0"/>
          </a:p>
          <a:p>
            <a:pPr marL="457200" indent="-457200">
              <a:buFont typeface="+mj-lt"/>
              <a:buAutoNum type="alphaUcPeriod"/>
            </a:pPr>
            <a:r>
              <a:rPr lang="ru-RU" sz="4000" dirty="0" smtClean="0"/>
              <a:t>На Луне нет атмосферы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000" dirty="0" smtClean="0"/>
              <a:t>Луна не притягивает небесные тела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4000" dirty="0" smtClean="0"/>
              <a:t>Земля перехватывает метеоры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9384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/>
          <a:lstStyle/>
          <a:p>
            <a:r>
              <a:rPr lang="ru-RU" sz="5400" dirty="0" smtClean="0"/>
              <a:t>8</a:t>
            </a:r>
            <a:r>
              <a:rPr lang="ru-RU" sz="6600" dirty="0" smtClean="0"/>
              <a:t>. Галактика- это: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>
            <a:normAutofit fontScale="92500" lnSpcReduction="10000"/>
          </a:bodyPr>
          <a:lstStyle/>
          <a:p>
            <a:pPr marL="365760" lvl="1" indent="0">
              <a:buNone/>
            </a:pPr>
            <a:endParaRPr lang="ru-RU" dirty="0" smtClean="0"/>
          </a:p>
          <a:p>
            <a:pPr marL="822960" lvl="1" indent="-457200">
              <a:buFont typeface="+mj-lt"/>
              <a:buAutoNum type="alphaUcPeriod"/>
            </a:pPr>
            <a:r>
              <a:rPr lang="ru-RU" sz="3900" dirty="0" smtClean="0"/>
              <a:t>Солнце и вращающиеся вокруг него планеты</a:t>
            </a:r>
          </a:p>
          <a:p>
            <a:pPr marL="822960" lvl="1" indent="-457200">
              <a:buFont typeface="+mj-lt"/>
              <a:buAutoNum type="alphaUcPeriod"/>
            </a:pPr>
            <a:r>
              <a:rPr lang="ru-RU" sz="3900" dirty="0" smtClean="0"/>
              <a:t>Гигантское скопление звезд</a:t>
            </a:r>
          </a:p>
          <a:p>
            <a:pPr marL="822960" lvl="1" indent="-457200">
              <a:buFont typeface="+mj-lt"/>
              <a:buAutoNum type="alphaUcPeriod"/>
            </a:pPr>
            <a:r>
              <a:rPr lang="ru-RU" sz="3900" dirty="0" smtClean="0"/>
              <a:t>Разряженный газ и межзвездная пыль</a:t>
            </a:r>
          </a:p>
          <a:p>
            <a:pPr marL="822960" lvl="1" indent="-457200">
              <a:buFont typeface="+mj-lt"/>
              <a:buAutoNum type="alphaUcPeriod"/>
            </a:pPr>
            <a:r>
              <a:rPr lang="ru-RU" sz="3900" dirty="0" smtClean="0"/>
              <a:t>Ещё одно название Вселенной</a:t>
            </a:r>
          </a:p>
        </p:txBody>
      </p:sp>
    </p:spTree>
    <p:extLst>
      <p:ext uri="{BB962C8B-B14F-4D97-AF65-F5344CB8AC3E}">
        <p14:creationId xmlns:p14="http://schemas.microsoft.com/office/powerpoint/2010/main" val="12521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433</Words>
  <Application>Microsoft Office PowerPoint</Application>
  <PresentationFormat>Экран (4:3)</PresentationFormat>
  <Paragraphs>103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Строение солнечной системы, вселенная</vt:lpstr>
      <vt:lpstr>1. Комета-это:</vt:lpstr>
      <vt:lpstr>2. Пояс астероидов расположен между орбитами:</vt:lpstr>
      <vt:lpstr>3. Для Земли в случае столкновения представляет опасность:</vt:lpstr>
      <vt:lpstr>4. Метеор-это:</vt:lpstr>
      <vt:lpstr>5. Как на русский язык переводится название « комета »</vt:lpstr>
      <vt:lpstr>6.Как изменится длина хвоста кометы при ее удалении от солнца</vt:lpstr>
      <vt:lpstr>7. Почему на Луне нельзя наблюдать метеоры</vt:lpstr>
      <vt:lpstr>8. Галактика- это:</vt:lpstr>
      <vt:lpstr>9.Нашу галактику называют:</vt:lpstr>
      <vt:lpstr>10.Расположите перечисленные ниже объекты в порядке увеличения их размеров и назовите соответствующие буквы</vt:lpstr>
      <vt:lpstr>Найдите ответ на вопрос в учебнике, запишите ответ в тетрадь</vt:lpstr>
      <vt:lpstr>1. Самая близкая к земле звезда называется:</vt:lpstr>
      <vt:lpstr>2. Во сколько раз диаметр Солнца больше диаметра Земли</vt:lpstr>
      <vt:lpstr>3. Температура внутри Солнца в градусах цельсия</vt:lpstr>
      <vt:lpstr>4. Астрономы считают Солнце</vt:lpstr>
      <vt:lpstr>5. Найдите  соответствия и назовите нужные буквы, придерживаясь алфавитного порядка</vt:lpstr>
      <vt:lpstr>6. Астрономы все звезды по цвету делят на:</vt:lpstr>
      <vt:lpstr>7. Сколько звезд входит в ковш Большой Медведицы</vt:lpstr>
      <vt:lpstr>8. Звездной ночью направление на север можно определить по Полярной звезде, а ее легче всего найти на небе, если знать как выглядит созвездие:</vt:lpstr>
      <vt:lpstr>9. Раньше созвездиями называли_____,  а теперь называют _________ Вставьте пропущенное и назовите соответствующие буквы</vt:lpstr>
      <vt:lpstr>10. назовите</vt:lpstr>
      <vt:lpstr>11.назовите</vt:lpstr>
      <vt:lpstr>12. назовите</vt:lpstr>
      <vt:lpstr>13.назовите</vt:lpstr>
      <vt:lpstr>14. назовите</vt:lpstr>
      <vt:lpstr>15. назовите</vt:lpstr>
      <vt:lpstr>Схема солнечного затмения</vt:lpstr>
      <vt:lpstr>Фазы луны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солнечной системы, вселенная</dc:title>
  <dc:creator>user</dc:creator>
  <cp:lastModifiedBy>user</cp:lastModifiedBy>
  <cp:revision>11</cp:revision>
  <dcterms:created xsi:type="dcterms:W3CDTF">2013-10-21T16:07:09Z</dcterms:created>
  <dcterms:modified xsi:type="dcterms:W3CDTF">2013-10-21T19:01:40Z</dcterms:modified>
</cp:coreProperties>
</file>