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7" r:id="rId4"/>
    <p:sldId id="258" r:id="rId5"/>
    <p:sldId id="259" r:id="rId6"/>
    <p:sldId id="261" r:id="rId7"/>
    <p:sldId id="275" r:id="rId8"/>
    <p:sldId id="277" r:id="rId9"/>
    <p:sldId id="262" r:id="rId10"/>
    <p:sldId id="283" r:id="rId11"/>
    <p:sldId id="284" r:id="rId12"/>
    <p:sldId id="286" r:id="rId13"/>
    <p:sldId id="272" r:id="rId14"/>
    <p:sldId id="273" r:id="rId15"/>
    <p:sldId id="274" r:id="rId16"/>
    <p:sldId id="282" r:id="rId17"/>
    <p:sldId id="266" r:id="rId18"/>
    <p:sldId id="269" r:id="rId19"/>
    <p:sldId id="270" r:id="rId20"/>
    <p:sldId id="268" r:id="rId21"/>
    <p:sldId id="267" r:id="rId22"/>
    <p:sldId id="280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A3B0-8B51-4581-8808-AEF29F0616D4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4DD786-BDA8-4EF5-8805-07949CAB97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A3B0-8B51-4581-8808-AEF29F0616D4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D786-BDA8-4EF5-8805-07949CAB97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A3B0-8B51-4581-8808-AEF29F0616D4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D786-BDA8-4EF5-8805-07949CAB97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A3B0-8B51-4581-8808-AEF29F0616D4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D786-BDA8-4EF5-8805-07949CAB97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A3B0-8B51-4581-8808-AEF29F0616D4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DD786-BDA8-4EF5-8805-07949CAB974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A3B0-8B51-4581-8808-AEF29F0616D4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D786-BDA8-4EF5-8805-07949CAB97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A3B0-8B51-4581-8808-AEF29F0616D4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D786-BDA8-4EF5-8805-07949CAB97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A3B0-8B51-4581-8808-AEF29F0616D4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D786-BDA8-4EF5-8805-07949CAB97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A3B0-8B51-4581-8808-AEF29F0616D4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D786-BDA8-4EF5-8805-07949CAB974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A3B0-8B51-4581-8808-AEF29F0616D4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D786-BDA8-4EF5-8805-07949CAB974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A3B0-8B51-4581-8808-AEF29F0616D4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4DD786-BDA8-4EF5-8805-07949CAB974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6C8A3B0-8B51-4581-8808-AEF29F0616D4}" type="datetimeFigureOut">
              <a:rPr lang="ru-RU" smtClean="0"/>
              <a:t>29.05.2014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04DD786-BDA8-4EF5-8805-07949CAB974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wf.ru/resources/footprint/calculato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tihi.ru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352527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Неделя естественных наук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93096"/>
            <a:ext cx="8147248" cy="142190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Интеллектуально-познавательная игра, посвященная Дню Земли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гимназия №49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 / ©: iStockPhoto / Dena Steiner 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2898775" cy="114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cer\Desktop\wlkkptuwqhwahq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12" y="237145"/>
            <a:ext cx="2401824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Станция овощная грядка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44752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Клан + жаба =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баклажан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 + репка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Пастернак</a:t>
            </a:r>
          </a:p>
          <a:p>
            <a:pPr algn="ctr">
              <a:lnSpc>
                <a:spcPts val="163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Найдем слог первый среди нот.</a:t>
            </a:r>
            <a:b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ts val="163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Вторая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часть - на танцплощадке.</a:t>
            </a:r>
            <a:b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ts val="163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все - полезный корнеплод,</a:t>
            </a:r>
            <a:b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ts val="163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Что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зреет осенью на грядке.</a:t>
            </a: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репа</a:t>
            </a:r>
          </a:p>
        </p:txBody>
      </p:sp>
    </p:spTree>
    <p:extLst>
      <p:ext uri="{BB962C8B-B14F-4D97-AF65-F5344CB8AC3E}">
        <p14:creationId xmlns:p14="http://schemas.microsoft.com/office/powerpoint/2010/main" val="32268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Станция овощная грядка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latin typeface="Times New Roman"/>
                <a:ea typeface="Times New Roman"/>
              </a:rPr>
              <a:t>ТЫ + КВА=</a:t>
            </a:r>
            <a:endParaRPr lang="ru-RU" sz="2800" dirty="0">
              <a:latin typeface="Times New Roman"/>
              <a:ea typeface="Times New Roman"/>
            </a:endParaRPr>
          </a:p>
          <a:p>
            <a:pPr algn="ctr"/>
            <a:r>
              <a:rPr lang="ru-RU" sz="2800" dirty="0" smtClean="0">
                <a:latin typeface="Times New Roman"/>
                <a:ea typeface="Times New Roman"/>
              </a:rPr>
              <a:t>ТЫКВА</a:t>
            </a:r>
          </a:p>
          <a:p>
            <a:pPr algn="ctr"/>
            <a:r>
              <a:rPr lang="ru-RU" sz="2800" dirty="0">
                <a:latin typeface="Times New Roman"/>
                <a:ea typeface="Times New Roman"/>
              </a:rPr>
              <a:t>Предлог вначале вы возьмите,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К нему добавьте пару нот,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В конце немного порычите,</a:t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Все – овощной и красный плод.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algn="ctr"/>
            <a:r>
              <a:rPr lang="ru-RU" sz="2800" dirty="0" smtClean="0">
                <a:latin typeface="Times New Roman"/>
                <a:ea typeface="Times New Roman"/>
              </a:rPr>
              <a:t>помидор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Лак + сев = 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Свекла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3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Станция овощная грядка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Уста + коп =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Капуста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Череп =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перец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Местоимение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, предлог, </a:t>
            </a:r>
            <a:b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Меж них - фамилия поэта, </a:t>
            </a:r>
            <a:b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А целое - известный плод, </a:t>
            </a:r>
            <a:b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Что зреет на исходе лета.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(ЯБЛОКО)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3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82801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Конкурс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превращения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79530"/>
              </p:ext>
            </p:extLst>
          </p:nvPr>
        </p:nvGraphicFramePr>
        <p:xfrm>
          <a:off x="1524000" y="1397000"/>
          <a:ext cx="11037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зуб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70440"/>
              </p:ext>
            </p:extLst>
          </p:nvPr>
        </p:nvGraphicFramePr>
        <p:xfrm>
          <a:off x="6012160" y="1397000"/>
          <a:ext cx="8640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дуб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971517"/>
              </p:ext>
            </p:extLst>
          </p:nvPr>
        </p:nvGraphicFramePr>
        <p:xfrm>
          <a:off x="1524000" y="2276872"/>
          <a:ext cx="959768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клин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44287"/>
              </p:ext>
            </p:extLst>
          </p:nvPr>
        </p:nvGraphicFramePr>
        <p:xfrm>
          <a:off x="5940152" y="2276872"/>
          <a:ext cx="936104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клен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18436"/>
              </p:ext>
            </p:extLst>
          </p:nvPr>
        </p:nvGraphicFramePr>
        <p:xfrm>
          <a:off x="1403648" y="3068960"/>
          <a:ext cx="14401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робот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08288"/>
              </p:ext>
            </p:extLst>
          </p:nvPr>
        </p:nvGraphicFramePr>
        <p:xfrm>
          <a:off x="5868144" y="2996952"/>
          <a:ext cx="14401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хобот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6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0001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Конкурс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превращения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75137"/>
              </p:ext>
            </p:extLst>
          </p:nvPr>
        </p:nvGraphicFramePr>
        <p:xfrm>
          <a:off x="1524000" y="1397000"/>
          <a:ext cx="18958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кафтан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457424"/>
              </p:ext>
            </p:extLst>
          </p:nvPr>
        </p:nvGraphicFramePr>
        <p:xfrm>
          <a:off x="5364088" y="1397000"/>
          <a:ext cx="2255912" cy="80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912"/>
              </a:tblGrid>
              <a:tr h="80786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каштан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335451"/>
              </p:ext>
            </p:extLst>
          </p:nvPr>
        </p:nvGraphicFramePr>
        <p:xfrm>
          <a:off x="1524000" y="2564904"/>
          <a:ext cx="18958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72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Ольга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940066"/>
              </p:ext>
            </p:extLst>
          </p:nvPr>
        </p:nvGraphicFramePr>
        <p:xfrm>
          <a:off x="5508104" y="2564904"/>
          <a:ext cx="21118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96"/>
              </a:tblGrid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ольха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781526"/>
              </p:ext>
            </p:extLst>
          </p:nvPr>
        </p:nvGraphicFramePr>
        <p:xfrm>
          <a:off x="1524000" y="3861048"/>
          <a:ext cx="2039888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88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слава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90603"/>
              </p:ext>
            </p:extLst>
          </p:nvPr>
        </p:nvGraphicFramePr>
        <p:xfrm>
          <a:off x="5508104" y="3861048"/>
          <a:ext cx="20398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88"/>
              </a:tblGrid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слива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2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0001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Конкурс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превращения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06855"/>
              </p:ext>
            </p:extLst>
          </p:nvPr>
        </p:nvGraphicFramePr>
        <p:xfrm>
          <a:off x="1524000" y="1397000"/>
          <a:ext cx="18958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лупа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92921"/>
              </p:ext>
            </p:extLst>
          </p:nvPr>
        </p:nvGraphicFramePr>
        <p:xfrm>
          <a:off x="5364088" y="1397000"/>
          <a:ext cx="2255912" cy="80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912"/>
              </a:tblGrid>
              <a:tr h="80786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липа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87318"/>
              </p:ext>
            </p:extLst>
          </p:nvPr>
        </p:nvGraphicFramePr>
        <p:xfrm>
          <a:off x="1475656" y="2996952"/>
          <a:ext cx="201622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осень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099152"/>
              </p:ext>
            </p:extLst>
          </p:nvPr>
        </p:nvGraphicFramePr>
        <p:xfrm>
          <a:off x="5508104" y="2564904"/>
          <a:ext cx="21118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96"/>
              </a:tblGrid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олень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58691"/>
              </p:ext>
            </p:extLst>
          </p:nvPr>
        </p:nvGraphicFramePr>
        <p:xfrm>
          <a:off x="1331640" y="4653136"/>
          <a:ext cx="201622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комбат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26130"/>
              </p:ext>
            </p:extLst>
          </p:nvPr>
        </p:nvGraphicFramePr>
        <p:xfrm>
          <a:off x="5148064" y="4581128"/>
          <a:ext cx="2088232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вомбат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0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/>
          <a:lstStyle/>
          <a:p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Конкурс превращения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64059" y="3244334"/>
            <a:ext cx="248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 </a:t>
            </a:r>
            <a:endParaRPr lang="ru-RU" b="1" i="1" dirty="0" smtClean="0"/>
          </a:p>
          <a:p>
            <a:endParaRPr lang="ru-RU" i="1" dirty="0"/>
          </a:p>
          <a:p>
            <a:endParaRPr lang="ru-RU" i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71806"/>
              </p:ext>
            </p:extLst>
          </p:nvPr>
        </p:nvGraphicFramePr>
        <p:xfrm>
          <a:off x="1524000" y="1844824"/>
          <a:ext cx="214005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059"/>
              </a:tblGrid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ХАЛАТ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91631"/>
              </p:ext>
            </p:extLst>
          </p:nvPr>
        </p:nvGraphicFramePr>
        <p:xfrm>
          <a:off x="5580112" y="1844824"/>
          <a:ext cx="2039888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88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салат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227948"/>
              </p:ext>
            </p:extLst>
          </p:nvPr>
        </p:nvGraphicFramePr>
        <p:xfrm>
          <a:off x="1524000" y="3429000"/>
          <a:ext cx="2039888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88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РАК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76466"/>
              </p:ext>
            </p:extLst>
          </p:nvPr>
        </p:nvGraphicFramePr>
        <p:xfrm>
          <a:off x="5580112" y="3244335"/>
          <a:ext cx="1872208" cy="92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923330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МАК 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02515"/>
              </p:ext>
            </p:extLst>
          </p:nvPr>
        </p:nvGraphicFramePr>
        <p:xfrm>
          <a:off x="1691680" y="5013176"/>
          <a:ext cx="207833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338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КОЗА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491481"/>
              </p:ext>
            </p:extLst>
          </p:nvPr>
        </p:nvGraphicFramePr>
        <p:xfrm>
          <a:off x="5436096" y="4941168"/>
          <a:ext cx="1944216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РОЗА 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0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767281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4000" b="1" cap="all" spc="1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станция поэтическая</a:t>
            </a:r>
          </a:p>
        </p:txBody>
      </p:sp>
    </p:spTree>
    <p:extLst>
      <p:ext uri="{BB962C8B-B14F-4D97-AF65-F5344CB8AC3E}">
        <p14:creationId xmlns:p14="http://schemas.microsoft.com/office/powerpoint/2010/main" val="3567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esktop\zima_priroda_zimoy_foto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764704"/>
            <a:ext cx="80648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Сергей Есенин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219256" cy="4373563"/>
          </a:xfrm>
        </p:spPr>
        <p:txBody>
          <a:bodyPr/>
          <a:lstStyle/>
          <a:p>
            <a:r>
              <a:rPr lang="ru-RU" dirty="0" smtClean="0"/>
              <a:t>Поет зима – аукает,</a:t>
            </a:r>
          </a:p>
          <a:p>
            <a:r>
              <a:rPr lang="ru-RU" dirty="0" smtClean="0"/>
              <a:t>Мохнатый лес баюкает,</a:t>
            </a:r>
          </a:p>
          <a:p>
            <a:r>
              <a:rPr lang="ru-RU" dirty="0" smtClean="0"/>
              <a:t>Стозвоном сосняка.</a:t>
            </a:r>
          </a:p>
          <a:p>
            <a:r>
              <a:rPr lang="ru-RU" dirty="0" smtClean="0"/>
              <a:t>Кругом с тоской </a:t>
            </a:r>
          </a:p>
          <a:p>
            <a:r>
              <a:rPr lang="ru-RU" dirty="0" smtClean="0"/>
              <a:t>Плывут в страну далекую </a:t>
            </a:r>
          </a:p>
          <a:p>
            <a:r>
              <a:rPr lang="ru-RU" dirty="0" smtClean="0"/>
              <a:t>Седые облака.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28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zima_priroda_zimoy_foto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2088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219256" cy="4373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 по двору метелица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Ковром шелковым стелется,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 больно холодна.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Воробышки  игривые,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Как детки сиротливые,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Прижались у окна.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Сергей Есенин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6840760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 pitchFamily="18" charset="0"/>
                <a:ea typeface="Calibri"/>
                <a:cs typeface="Times New Roman" pitchFamily="18" charset="0"/>
              </a:rPr>
              <a:t>Задачи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: научить любить мир таким, какой он есть; воспитать чувство прекрасного ; систематизировать знания о флоре и фауне родине; учить беречь природу и заботиться о животных.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 pitchFamily="18" charset="0"/>
                <a:ea typeface="Calibri"/>
                <a:cs typeface="Times New Roman" pitchFamily="18" charset="0"/>
              </a:rPr>
              <a:t>Форма провидения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: игра.</a:t>
            </a:r>
            <a:endParaRPr lang="ru-RU" sz="3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72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cer\Desktop\zima_priroda_zimoy_foto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0112"/>
            <a:ext cx="6777360" cy="56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 голубыми небесами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Великолепными коврами, 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Блестя на солнце, снег лежит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Прозрачный лес один чернеет,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ель сквозь иней  зеленеет,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речка подо льдом блестит.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0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557707" cy="471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Мороз и солнце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день чудесный!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Еще ты дремлешь, друг прелестный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-----------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Пора, красавица, проснись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Навстречу северной Авроры,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Звездою севера явись!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972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052736"/>
            <a:ext cx="4464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0000"/>
                </a:solidFill>
                <a:latin typeface="Times New Roman"/>
              </a:rPr>
              <a:t>Земля дымила дымом,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Земля пыхтела паром,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Земля травилась ядом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И взрывами тряслась.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Земля леса рубила,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Земля леса сжигала,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Земля леса топила,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Ну, словом, зарвалась.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Потом она спросила: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- А где же атмосфера?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Мне что-то стало душно,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Ах, мне нехорошо!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Ах, дайте кислороду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И чистенькую воду!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Нормальную погоду!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Но поезд-то ушел.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r"/>
            <a:r>
              <a:rPr lang="ru-RU" b="1" i="1" dirty="0">
                <a:solidFill>
                  <a:srgbClr val="000000"/>
                </a:solidFill>
                <a:latin typeface="Times New Roman"/>
              </a:rPr>
              <a:t>(Р. Алдонина </a:t>
            </a:r>
            <a:r>
              <a:rPr lang="ru-RU" b="1" i="1" dirty="0">
                <a:solidFill>
                  <a:srgbClr val="CC0000"/>
                </a:solidFill>
                <a:latin typeface="Times New Roman"/>
                <a:hlinkClick r:id="rId2" tooltip="Поиск страницы автора на Стихи.ру по имени Римма Алдонина."/>
              </a:rPr>
              <a:t>■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)</a:t>
            </a:r>
            <a:endParaRPr lang="ru-RU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3074" name="Picture 2" descr="C:\Users\Acer\Desktop\Отобрано департаментом 1. Кабанова Виктория 16 л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7224"/>
            <a:ext cx="5544616" cy="47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ё в наших рука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" y="0"/>
            <a:ext cx="91106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pPr algn="l" fontAlgn="base">
              <a:lnSpc>
                <a:spcPct val="115000"/>
              </a:lnSpc>
              <a:spcAft>
                <a:spcPts val="96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22 апреля – Всемирный День Земли. В этот день проводятся различные акции.</a:t>
            </a:r>
            <a:r>
              <a:rPr lang="ru-RU" sz="2800" dirty="0" smtClean="0">
                <a:solidFill>
                  <a:srgbClr val="0097AA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Жители всех стран проводят субботники: убирают улицы от мусора, сажают деревья.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субботу, 29 марта в 20:30 люди по всему </a:t>
            </a:r>
            <a:r>
              <a:rPr lang="ru-RU" sz="2800" b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миру выключили </a:t>
            </a:r>
            <a:r>
              <a:rPr lang="ru-RU" sz="28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свет на один час, Час Земли, чтобы показать необходимость объединенных действий для борьбы с изменением климата.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День Земли отмечают 22 апреля?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Традиция празднования восходит к 40-м годам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века, его основатель Дж. Стерлинг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Мортон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переехал своей семьей в штат Небраска. На новом месте они увидели бескрайние прерии с одинокими деревьями.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Мортон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его жена занялись посадкой деревьев и развернули кампанию, призывая жителей последовать их примеру. С тех пор в день рождения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Мотона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22.04, отмечают День Земли.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приветствий команд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38100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Станция загадок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Бродит одиноко огненное око, всюду, где бывает, взглядом согревает.</a:t>
            </a:r>
          </a:p>
          <a:p>
            <a:pPr marL="0" indent="0">
              <a:buNone/>
            </a:pPr>
            <a:r>
              <a:rPr lang="ru-RU" dirty="0" smtClean="0"/>
              <a:t>(солнце)</a:t>
            </a:r>
          </a:p>
          <a:p>
            <a:r>
              <a:rPr lang="ru-RU" dirty="0" smtClean="0"/>
              <a:t>Красное коромысло над рекой повисло.</a:t>
            </a:r>
          </a:p>
          <a:p>
            <a:pPr marL="0" indent="0">
              <a:buNone/>
            </a:pPr>
            <a:r>
              <a:rPr lang="ru-RU" dirty="0" smtClean="0"/>
              <a:t>(радуга)</a:t>
            </a:r>
          </a:p>
          <a:p>
            <a:r>
              <a:rPr lang="ru-RU" dirty="0" smtClean="0"/>
              <a:t> На ночь два окошка сами закрываются, а с восходом солнца сами открываются.</a:t>
            </a:r>
          </a:p>
          <a:p>
            <a:pPr marL="0" indent="0">
              <a:buNone/>
            </a:pPr>
            <a:r>
              <a:rPr lang="ru-RU" dirty="0" smtClean="0"/>
              <a:t>(глаза)</a:t>
            </a:r>
            <a:endParaRPr lang="ru-RU" dirty="0"/>
          </a:p>
        </p:txBody>
      </p:sp>
      <p:pic>
        <p:nvPicPr>
          <p:cNvPr id="3074" name="Picture 2" descr="C:\Users\Acer\Desktop\1364640492_priroda-gifki-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380047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2.Станция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загадок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 в нее льется, и из нее льется, сама по земле плетется.</a:t>
            </a:r>
          </a:p>
          <a:p>
            <a:r>
              <a:rPr lang="ru-RU" dirty="0" smtClean="0"/>
              <a:t>(речка) </a:t>
            </a:r>
          </a:p>
          <a:p>
            <a:pPr lvl="0"/>
            <a:r>
              <a:rPr lang="ru-RU" dirty="0" smtClean="0"/>
              <a:t>Ее всегда </a:t>
            </a:r>
            <a:r>
              <a:rPr lang="ru-RU" dirty="0" smtClean="0">
                <a:solidFill>
                  <a:prstClr val="black"/>
                </a:solidFill>
              </a:rPr>
              <a:t>в лесу найдешь – пойдем гулять и встретим: стоит колючая, как еж, зимою в платье летнем.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(ель)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/>
              <a:t>Меня дети обожают, обезьяны уплетают, из далеких жарких стран к вам приехал я …</a:t>
            </a:r>
          </a:p>
          <a:p>
            <a:r>
              <a:rPr lang="ru-RU" dirty="0" smtClean="0"/>
              <a:t>(банан)</a:t>
            </a:r>
          </a:p>
        </p:txBody>
      </p:sp>
      <p:pic>
        <p:nvPicPr>
          <p:cNvPr id="4" name="Picture 2" descr="C:\Users\Acer\Desktop\35534056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7810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2.Станция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загадок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Две сестры летом зелены. К осени одна краснеет, другая чернеет.</a:t>
            </a:r>
          </a:p>
          <a:p>
            <a:r>
              <a:rPr lang="ru-RU" dirty="0" smtClean="0"/>
              <a:t>(красная и черная смородина)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У меня нарядный вид, но я очень ядовит. Я сигналю всем в округе – не надо меня брать в руки. Яркий будто светофор, называюсь …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(мухомор)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/>
              <a:t>В огороде у дорожки стоит солнышко на ножке, только желтые лучи у него не горячи.</a:t>
            </a:r>
          </a:p>
          <a:p>
            <a:r>
              <a:rPr lang="ru-RU" dirty="0" smtClean="0"/>
              <a:t>(подсолнух)</a:t>
            </a:r>
          </a:p>
        </p:txBody>
      </p:sp>
      <p:pic>
        <p:nvPicPr>
          <p:cNvPr id="4" name="Picture 2" descr="C:\Users\Acer\Desktop\35534056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7810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Станция овощная грядка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Тур + пешка =                               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петрушка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Рот + кафель =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картофель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Calibri"/>
              </a:rPr>
              <a:t>Когда </a:t>
            </a:r>
            <a:r>
              <a:rPr lang="ru-RU" sz="2400" dirty="0">
                <a:latin typeface="Times New Roman"/>
                <a:ea typeface="Times New Roman"/>
                <a:cs typeface="Calibri"/>
              </a:rPr>
              <a:t>мы очень близки с человеком,</a:t>
            </a:r>
            <a:br>
              <a:rPr lang="ru-RU" sz="2400" dirty="0">
                <a:latin typeface="Times New Roman"/>
                <a:ea typeface="Times New Roman"/>
                <a:cs typeface="Calibri"/>
              </a:rPr>
            </a:br>
            <a:r>
              <a:rPr lang="ru-RU" sz="2400" dirty="0">
                <a:latin typeface="Times New Roman"/>
                <a:ea typeface="Times New Roman"/>
                <a:cs typeface="Calibri"/>
              </a:rPr>
              <a:t>Ему слог первый говорим.</a:t>
            </a:r>
            <a:br>
              <a:rPr lang="ru-RU" sz="2400" dirty="0">
                <a:latin typeface="Times New Roman"/>
                <a:ea typeface="Times New Roman"/>
                <a:cs typeface="Calibri"/>
              </a:rPr>
            </a:br>
            <a:r>
              <a:rPr lang="ru-RU" sz="2400" dirty="0">
                <a:latin typeface="Times New Roman"/>
                <a:ea typeface="Times New Roman"/>
                <a:cs typeface="Calibri"/>
              </a:rPr>
              <a:t>Второй - в прудах лягушки скажут летом,</a:t>
            </a:r>
            <a:br>
              <a:rPr lang="ru-RU" sz="2400" dirty="0">
                <a:latin typeface="Times New Roman"/>
                <a:ea typeface="Times New Roman"/>
                <a:cs typeface="Calibri"/>
              </a:rPr>
            </a:br>
            <a:r>
              <a:rPr lang="ru-RU" sz="2400" dirty="0">
                <a:latin typeface="Times New Roman"/>
                <a:ea typeface="Times New Roman"/>
                <a:cs typeface="Calibri"/>
              </a:rPr>
              <a:t>А целое мы с кашею едим. </a:t>
            </a:r>
            <a:endParaRPr lang="ru-RU" sz="1800" dirty="0">
              <a:latin typeface="Calibri"/>
              <a:ea typeface="Times New Roman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Calibri"/>
              </a:rPr>
              <a:t>(</a:t>
            </a:r>
            <a:r>
              <a:rPr lang="ru-RU" sz="2400" dirty="0" smtClean="0">
                <a:latin typeface="Times New Roman"/>
                <a:ea typeface="Times New Roman"/>
                <a:cs typeface="Calibri"/>
              </a:rPr>
              <a:t>ТЫКВА)</a:t>
            </a:r>
            <a:endParaRPr lang="ru-RU" sz="1800" dirty="0">
              <a:latin typeface="Calibri"/>
              <a:ea typeface="Times New Roman"/>
              <a:cs typeface="Calibri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433</TotalTime>
  <Words>508</Words>
  <Application>Microsoft Office PowerPoint</Application>
  <PresentationFormat>Экран (4:3)</PresentationFormat>
  <Paragraphs>124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Главная</vt:lpstr>
      <vt:lpstr>  Неделя естественных наук</vt:lpstr>
      <vt:lpstr>Презентация PowerPoint</vt:lpstr>
      <vt:lpstr>22 апреля – Всемирный День Земли. В этот день проводятся различные акции. Жители всех стран проводят субботники: убирают улицы от мусора, сажают деревья. В субботу, 29 марта в 20:30 люди по всему миру выключили свет на один час, Час Земли, чтобы показать необходимость объединенных действий для борьбы с изменением климата. </vt:lpstr>
      <vt:lpstr>Почему День Земли отмечают 22 апреля? Традиция празднования восходит к 40-м годам XIX века, его основатель Дж. Стерлинг  Мортон переехал своей семьей в штат Небраска. На новом месте они увидели бескрайние прерии с одинокими деревьями. Мортон и его жена занялись посадкой деревьев и развернули кампанию, призывая жителей последовать их примеру. С тех пор в день рождения Мотона – 22.04, отмечают День Земли.</vt:lpstr>
      <vt:lpstr>1. Конкурс приветствий команд</vt:lpstr>
      <vt:lpstr>2. Станция загадок</vt:lpstr>
      <vt:lpstr>2.Станция загадок</vt:lpstr>
      <vt:lpstr>2.Станция загадок</vt:lpstr>
      <vt:lpstr>3. Станция овощная грядка</vt:lpstr>
      <vt:lpstr>3. Станция овощная грядка</vt:lpstr>
      <vt:lpstr>3. Станция овощная грядка</vt:lpstr>
      <vt:lpstr>3. Станция овощная грядка</vt:lpstr>
      <vt:lpstr>4. Конкурс превращения</vt:lpstr>
      <vt:lpstr>4. Конкурс превращения</vt:lpstr>
      <vt:lpstr>4. Конкурс превращения</vt:lpstr>
      <vt:lpstr>4. Конкурс превращения</vt:lpstr>
      <vt:lpstr>Презентация PowerPoint</vt:lpstr>
      <vt:lpstr>Сергей Есенин</vt:lpstr>
      <vt:lpstr>Сергей Есенин</vt:lpstr>
      <vt:lpstr>Александр Сергеевич Пушкин</vt:lpstr>
      <vt:lpstr>Александр Сергеевич Пушкин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естественных наук</dc:title>
  <dc:creator>Acer</dc:creator>
  <cp:lastModifiedBy>ученик</cp:lastModifiedBy>
  <cp:revision>95</cp:revision>
  <dcterms:created xsi:type="dcterms:W3CDTF">2014-03-24T10:54:51Z</dcterms:created>
  <dcterms:modified xsi:type="dcterms:W3CDTF">2014-05-29T07:42:47Z</dcterms:modified>
</cp:coreProperties>
</file>