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8"/>
  </p:notesMasterIdLst>
  <p:sldIdLst>
    <p:sldId id="265" r:id="rId3"/>
    <p:sldId id="266" r:id="rId4"/>
    <p:sldId id="267" r:id="rId5"/>
    <p:sldId id="268" r:id="rId6"/>
    <p:sldId id="271" r:id="rId7"/>
  </p:sldIdLst>
  <p:sldSz cx="10080625" cy="7559675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Lucida Sans Unicode" charset="0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Lucida Sans Unicode" charset="0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Lucida Sans Unicode" charset="0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Lucida Sans Unicode" charset="0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Lucida Sans Unicode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Lucida Sans Unicode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Lucida Sans Unicode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Lucida Sans Unicode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Lucida Sans Unicode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-198" y="-10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-11339513"/>
            <a:ext cx="0" cy="24301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075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5200" cy="4808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altLang="ru-RU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6600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Tahoma" charset="0"/>
              </a:defRPr>
            </a:lvl1pPr>
          </a:lstStyle>
          <a:p>
            <a:endParaRPr lang="ru-RU" altLang="ru-RU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4279900" y="0"/>
            <a:ext cx="3276600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Tahoma" charset="0"/>
              </a:defRPr>
            </a:lvl1pPr>
          </a:lstStyle>
          <a:p>
            <a:endParaRPr lang="ru-RU" altLang="ru-RU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6600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Tahoma" charset="0"/>
              </a:defRPr>
            </a:lvl1pPr>
          </a:lstStyle>
          <a:p>
            <a:endParaRPr lang="ru-RU" altLang="ru-RU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4279900" y="10156825"/>
            <a:ext cx="3276600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Tahoma" charset="0"/>
              </a:defRPr>
            </a:lvl1pPr>
          </a:lstStyle>
          <a:p>
            <a:fld id="{D3D90971-BA1A-4259-96C1-F0937F2F2C9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745320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72064EA-B6D2-42A0-A80A-BB5865FD5B1F}" type="slidenum">
              <a:rPr lang="ru-RU" altLang="ru-RU"/>
              <a:pPr/>
              <a:t>1</a:t>
            </a:fld>
            <a:endParaRPr lang="ru-RU" altLang="ru-RU"/>
          </a:p>
        </p:txBody>
      </p:sp>
      <p:sp>
        <p:nvSpPr>
          <p:cNvPr id="296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812800"/>
            <a:ext cx="1588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96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B5C56F4-A311-49F5-B25B-956AC063BDC7}" type="slidenum">
              <a:rPr lang="ru-RU" altLang="ru-RU"/>
              <a:pPr/>
              <a:t>2</a:t>
            </a:fld>
            <a:endParaRPr lang="ru-RU" altLang="ru-RU"/>
          </a:p>
        </p:txBody>
      </p:sp>
      <p:sp>
        <p:nvSpPr>
          <p:cNvPr id="307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812800"/>
            <a:ext cx="1588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9B030DA-9D35-4CC6-95C1-BB28C30310B6}" type="slidenum">
              <a:rPr lang="ru-RU" altLang="ru-RU"/>
              <a:pPr/>
              <a:t>3</a:t>
            </a:fld>
            <a:endParaRPr lang="ru-RU" altLang="ru-RU"/>
          </a:p>
        </p:txBody>
      </p:sp>
      <p:sp>
        <p:nvSpPr>
          <p:cNvPr id="317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812800"/>
            <a:ext cx="1588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17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406569C-6D94-4733-875C-4AF1C6867C8C}" type="slidenum">
              <a:rPr lang="ru-RU" altLang="ru-RU"/>
              <a:pPr/>
              <a:t>4</a:t>
            </a:fld>
            <a:endParaRPr lang="ru-RU" altLang="ru-RU"/>
          </a:p>
        </p:txBody>
      </p:sp>
      <p:sp>
        <p:nvSpPr>
          <p:cNvPr id="327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812800"/>
            <a:ext cx="1588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27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F3D9FE9-A6EB-4BCF-9724-58887DF03C27}" type="slidenum">
              <a:rPr lang="ru-RU" altLang="ru-RU"/>
              <a:pPr/>
              <a:t>5</a:t>
            </a:fld>
            <a:endParaRPr lang="ru-RU" altLang="ru-RU"/>
          </a:p>
        </p:txBody>
      </p:sp>
      <p:sp>
        <p:nvSpPr>
          <p:cNvPr id="358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812800"/>
            <a:ext cx="1588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58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1ACA747-4321-4DF2-B3E2-73DF4B1B031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55484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00E6F10-0AAB-48DD-9823-A8C2C72EDE9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27084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04088" y="301625"/>
            <a:ext cx="2266950" cy="58483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48450" cy="58483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D810E6A-F44A-4C28-A5F5-C8FAD4A8FF4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542194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39561F1-39DA-4D56-A599-242722D7404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160258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146E951-9F60-4F79-9F6D-0B10CD91B45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73390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675A52-F4F9-4AC1-A257-CBF2305CBE2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675061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7700" cy="24911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457700" cy="24911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371DA17-067D-425F-9F78-B2359E866CE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433793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DAE2F03-1AFD-47B8-9CD0-E93D229ED57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582835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4AF1966-D907-4D62-A5B8-C0CAB5198AE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85655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0F53DAB-F4DA-46D4-BB8E-46D28E2BFD4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193365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8E0374A-689D-4EF5-B2E2-185B97D1392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32980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865B3D8-A1B3-459B-BA2E-1BB376760C3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222113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DD89731-B6C9-4937-8D78-EF2EA9AE3DD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896602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164E112-0D82-4D30-ABA1-DE9A548CC7F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956035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04088" y="-3071813"/>
            <a:ext cx="2266950" cy="297513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3238" y="-3071813"/>
            <a:ext cx="6648450" cy="297513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24C2C84-8E4C-43B5-B6F3-A3BE8CDA659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977946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-3071813"/>
            <a:ext cx="9067800" cy="80057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>
          <a:xfrm>
            <a:off x="503238" y="6886575"/>
            <a:ext cx="2344737" cy="517525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1"/>
          </p:nvPr>
        </p:nvSpPr>
        <p:spPr>
          <a:xfrm>
            <a:off x="3446463" y="6886575"/>
            <a:ext cx="3192462" cy="517525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>
          <a:xfrm>
            <a:off x="7226300" y="6886575"/>
            <a:ext cx="2344738" cy="517525"/>
          </a:xfrm>
        </p:spPr>
        <p:txBody>
          <a:bodyPr/>
          <a:lstStyle>
            <a:lvl1pPr>
              <a:defRPr/>
            </a:lvl1pPr>
          </a:lstStyle>
          <a:p>
            <a:fld id="{53A04380-9446-42CA-8E34-E2B9C058DA0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018312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503238" y="-3071813"/>
            <a:ext cx="9067800" cy="80057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03238" y="1768475"/>
            <a:ext cx="4457700" cy="123793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5113338" y="1768475"/>
            <a:ext cx="4457700" cy="123793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503238" y="14300200"/>
            <a:ext cx="4457700" cy="123793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13338" y="14300200"/>
            <a:ext cx="4457700" cy="123793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>
          <a:xfrm>
            <a:off x="503238" y="6886575"/>
            <a:ext cx="2344737" cy="517525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idx="11"/>
          </p:nvPr>
        </p:nvSpPr>
        <p:spPr>
          <a:xfrm>
            <a:off x="3446463" y="6886575"/>
            <a:ext cx="3192462" cy="517525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idx="12"/>
          </p:nvPr>
        </p:nvSpPr>
        <p:spPr>
          <a:xfrm>
            <a:off x="7226300" y="6886575"/>
            <a:ext cx="2344738" cy="517525"/>
          </a:xfrm>
        </p:spPr>
        <p:txBody>
          <a:bodyPr/>
          <a:lstStyle>
            <a:lvl1pPr>
              <a:defRPr/>
            </a:lvl1pPr>
          </a:lstStyle>
          <a:p>
            <a:fld id="{2FBC7FEA-7645-42BB-BAD2-7F23D6EF689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29918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960D33E-F793-40E2-8B45-ADEAB7792E1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6437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356100" cy="4381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11738" y="1768475"/>
            <a:ext cx="4357687" cy="4381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F3C8F7E-03BF-490F-A272-DF7DD908F1B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65828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42F0B19-9BBD-4ACF-820E-B327008E43B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14392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F036E04-825F-49BE-82BA-E3B190D44AD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03863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73EAEFC-C740-477A-B1B9-332166285F7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53051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BEB6A94-D336-4366-B222-1A9861C9D56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81654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B010A56-4EC5-420A-BC19-0F3D6ED875C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56591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7800" cy="125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8866187" cy="438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4737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endParaRPr lang="ru-RU" alt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2463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endParaRPr lang="ru-RU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4737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fld id="{E2EBAEAA-BE2D-4758-B0F9-AE24B1DDDC1E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Lucida Sans Unicode" charset="0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Lucida Sans Unicode" charset="0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Lucida Sans Unicode" charset="0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Lucida Sans Unicode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Lucida Sans Unicode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Lucida Sans Unicode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Lucida Sans Unicode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Lucida Sans Unicode" charset="0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79038" cy="755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-3071813"/>
            <a:ext cx="9067800" cy="800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7800" cy="2491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7236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4737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Tahoma" charset="0"/>
              </a:defRPr>
            </a:lvl1pPr>
          </a:lstStyle>
          <a:p>
            <a:endParaRPr lang="ru-RU" altLang="ru-RU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3446463" y="6886575"/>
            <a:ext cx="3192462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Tahoma" charset="0"/>
              </a:defRPr>
            </a:lvl1pPr>
          </a:lstStyle>
          <a:p>
            <a:endParaRPr lang="ru-RU" altLang="ru-RU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7226300" y="6886575"/>
            <a:ext cx="2344738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Tahoma" charset="0"/>
              </a:defRPr>
            </a:lvl1pPr>
          </a:lstStyle>
          <a:p>
            <a:fld id="{752AD10F-7D75-4A75-AA65-29EFA83E3E71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13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1300">
          <a:solidFill>
            <a:srgbClr val="000000"/>
          </a:solidFill>
          <a:latin typeface="Arial" charset="0"/>
          <a:ea typeface="Droid Sans Fallback" charset="0"/>
          <a:cs typeface="Droid Sans Fallback" charset="0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1300">
          <a:solidFill>
            <a:srgbClr val="000000"/>
          </a:solidFill>
          <a:latin typeface="Arial" charset="0"/>
          <a:ea typeface="Droid Sans Fallback" charset="0"/>
          <a:cs typeface="Droid Sans Fallback" charset="0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1300">
          <a:solidFill>
            <a:srgbClr val="000000"/>
          </a:solidFill>
          <a:latin typeface="Arial" charset="0"/>
          <a:ea typeface="Droid Sans Fallback" charset="0"/>
          <a:cs typeface="Droid Sans Fallback" charset="0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1300">
          <a:solidFill>
            <a:srgbClr val="000000"/>
          </a:solidFill>
          <a:latin typeface="Arial" charset="0"/>
          <a:ea typeface="Droid Sans Fallback" charset="0"/>
          <a:cs typeface="Droid Sans Fallback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1300">
          <a:solidFill>
            <a:srgbClr val="000000"/>
          </a:solidFill>
          <a:latin typeface="Arial" charset="0"/>
          <a:ea typeface="Droid Sans Fallback" charset="0"/>
          <a:cs typeface="Droid Sans Fallback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1300">
          <a:solidFill>
            <a:srgbClr val="000000"/>
          </a:solidFill>
          <a:latin typeface="Arial" charset="0"/>
          <a:ea typeface="Droid Sans Fallback" charset="0"/>
          <a:cs typeface="Droid Sans Fallback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1300">
          <a:solidFill>
            <a:srgbClr val="000000"/>
          </a:solidFill>
          <a:latin typeface="Arial" charset="0"/>
          <a:ea typeface="Droid Sans Fallback" charset="0"/>
          <a:cs typeface="Droid Sans Fallback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1300">
          <a:solidFill>
            <a:srgbClr val="000000"/>
          </a:solidFill>
          <a:latin typeface="Arial" charset="0"/>
          <a:ea typeface="Droid Sans Fallback" charset="0"/>
          <a:cs typeface="Droid Sans Fallback" charset="0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ts val="3625"/>
        </a:spcAft>
        <a:buClr>
          <a:srgbClr val="000000"/>
        </a:buClr>
        <a:buSzPct val="100000"/>
        <a:buFont typeface="Times New Roman" pitchFamily="16" charset="0"/>
        <a:defRPr sz="8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ts val="2900"/>
        </a:spcAft>
        <a:buClr>
          <a:srgbClr val="000000"/>
        </a:buClr>
        <a:buSzPct val="100000"/>
        <a:buFont typeface="Times New Roman" pitchFamily="16" charset="0"/>
        <a:defRPr sz="7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ts val="2175"/>
        </a:spcAft>
        <a:buClr>
          <a:srgbClr val="000000"/>
        </a:buClr>
        <a:buSzPct val="100000"/>
        <a:buFont typeface="Times New Roman" pitchFamily="16" charset="0"/>
        <a:defRPr sz="6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ts val="1438"/>
        </a:spcAft>
        <a:buClr>
          <a:srgbClr val="000000"/>
        </a:buClr>
        <a:buSzPct val="100000"/>
        <a:buFont typeface="Times New Roman" pitchFamily="16" charset="0"/>
        <a:defRPr sz="51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ts val="713"/>
        </a:spcAft>
        <a:buClr>
          <a:srgbClr val="000000"/>
        </a:buClr>
        <a:buSzPct val="100000"/>
        <a:buFont typeface="Times New Roman" pitchFamily="16" charset="0"/>
        <a:defRPr sz="51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713"/>
        </a:spcAft>
        <a:buClr>
          <a:srgbClr val="000000"/>
        </a:buClr>
        <a:buSzPct val="100000"/>
        <a:buFont typeface="Times New Roman" pitchFamily="16" charset="0"/>
        <a:defRPr sz="51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713"/>
        </a:spcAft>
        <a:buClr>
          <a:srgbClr val="000000"/>
        </a:buClr>
        <a:buSzPct val="100000"/>
        <a:buFont typeface="Times New Roman" pitchFamily="16" charset="0"/>
        <a:defRPr sz="51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713"/>
        </a:spcAft>
        <a:buClr>
          <a:srgbClr val="000000"/>
        </a:buClr>
        <a:buSzPct val="100000"/>
        <a:buFont typeface="Times New Roman" pitchFamily="16" charset="0"/>
        <a:defRPr sz="51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713"/>
        </a:spcAft>
        <a:buClr>
          <a:srgbClr val="000000"/>
        </a:buClr>
        <a:buSzPct val="100000"/>
        <a:buFont typeface="Times New Roman" pitchFamily="16" charset="0"/>
        <a:defRPr sz="51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xfrm>
            <a:off x="360363" y="646113"/>
            <a:ext cx="9070975" cy="1597025"/>
          </a:xfrm>
          <a:ln/>
        </p:spPr>
        <p:txBody>
          <a:bodyPr tIns="34200"/>
          <a:lstStyle/>
          <a:p>
            <a:pPr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5400">
                <a:latin typeface="Times New Roman" pitchFamily="16" charset="0"/>
              </a:rPr>
              <a:t>Изобретения человека, заимствованные им у природы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8382" y="2519362"/>
            <a:ext cx="4289560" cy="4141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32350" y="2521744"/>
            <a:ext cx="4886325" cy="417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576263"/>
            <a:ext cx="9070975" cy="1262062"/>
          </a:xfrm>
          <a:ln/>
        </p:spPr>
        <p:txBody>
          <a:bodyPr tIns="22680"/>
          <a:lstStyle/>
          <a:p>
            <a:pPr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3600" b="1">
                <a:latin typeface="Times New Roman" pitchFamily="16" charset="0"/>
              </a:rPr>
              <a:t>Современный человек создал мощнейшие самолеты,напоминающие огромных птиц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0713" y="2495550"/>
            <a:ext cx="5638800" cy="425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65838" y="2879725"/>
            <a:ext cx="3095625" cy="304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0363" y="215900"/>
            <a:ext cx="4032250" cy="381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0363" y="4248150"/>
            <a:ext cx="4103687" cy="302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9950" y="215900"/>
            <a:ext cx="5111750" cy="705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1"/>
          <p:cNvSpPr txBox="1">
            <a:spLocks noChangeArrowheads="1"/>
          </p:cNvSpPr>
          <p:nvPr/>
        </p:nvSpPr>
        <p:spPr bwMode="auto">
          <a:xfrm>
            <a:off x="71760" y="107430"/>
            <a:ext cx="9937104" cy="1008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5544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Lucida Sans Unicode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Lucida Sans Unicode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Lucida Sans Unicode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Lucida Sans Unicode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Lucida Sans Unicode" charset="0"/>
              </a:defRPr>
            </a:lvl9pPr>
          </a:lstStyle>
          <a:p>
            <a:pPr algn="ctr">
              <a:lnSpc>
                <a:spcPct val="95000"/>
              </a:lnSpc>
              <a:buClrTx/>
              <a:buFontTx/>
              <a:buNone/>
            </a:pPr>
            <a:r>
              <a:rPr lang="ru-RU" altLang="ru-RU" sz="4400" dirty="0">
                <a:latin typeface="Times New Roman" pitchFamily="16" charset="0"/>
              </a:rPr>
              <a:t>Влияние </a:t>
            </a:r>
            <a:r>
              <a:rPr lang="ru-RU" altLang="ru-RU" sz="4400" dirty="0" smtClean="0">
                <a:latin typeface="Times New Roman" pitchFamily="16" charset="0"/>
              </a:rPr>
              <a:t>человека на </a:t>
            </a:r>
            <a:r>
              <a:rPr lang="ru-RU" altLang="ru-RU" sz="4400" dirty="0">
                <a:latin typeface="Times New Roman" pitchFamily="16" charset="0"/>
              </a:rPr>
              <a:t>окружающую среду</a:t>
            </a:r>
          </a:p>
        </p:txBody>
      </p:sp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7445" y="1259557"/>
            <a:ext cx="7813154" cy="5999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1"/>
          <p:cNvSpPr txBox="1">
            <a:spLocks noChangeArrowheads="1"/>
          </p:cNvSpPr>
          <p:nvPr/>
        </p:nvSpPr>
        <p:spPr bwMode="auto">
          <a:xfrm>
            <a:off x="503238" y="301625"/>
            <a:ext cx="9070975" cy="585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5040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Lucida Sans Unicode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Lucida Sans Unicode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Lucida Sans Unicode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Lucida Sans Unicode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Lucida Sans Unicode" charset="0"/>
              </a:defRPr>
            </a:lvl9pPr>
          </a:lstStyle>
          <a:p>
            <a:pPr algn="ctr">
              <a:lnSpc>
                <a:spcPct val="95000"/>
              </a:lnSpc>
              <a:buClrTx/>
              <a:buFontTx/>
              <a:buNone/>
            </a:pPr>
            <a:r>
              <a:rPr lang="ru-RU" altLang="ru-RU" sz="8000" b="1">
                <a:latin typeface="Times New Roman" pitchFamily="16" charset="0"/>
              </a:rPr>
              <a:t>Природа - наш дом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"/>
        <a:cs typeface="Lucida Sans Unicode"/>
      </a:majorFont>
      <a:minorFont>
        <a:latin typeface="Arial"/>
        <a:ea typeface=""/>
        <a:cs typeface="Lucida Sans Unicode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Lucida Sans Unicod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Lucida Sans Unicode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Droid Sans Fallback"/>
        <a:cs typeface="Droid Sans Fallback"/>
      </a:majorFont>
      <a:minorFont>
        <a:latin typeface="Arial"/>
        <a:ea typeface="Droid Sans Fallback"/>
        <a:cs typeface="Droid Sans Fallback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Lucida Sans Unicod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Lucida Sans Unicode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34469</TotalTime>
  <Words>28</Words>
  <Application>Microsoft Office PowerPoint</Application>
  <PresentationFormat>Произвольный</PresentationFormat>
  <Paragraphs>9</Paragraphs>
  <Slides>5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5</vt:i4>
      </vt:variant>
    </vt:vector>
  </HeadingPairs>
  <TitlesOfParts>
    <vt:vector size="7" baseType="lpstr">
      <vt:lpstr>Тема Office</vt:lpstr>
      <vt:lpstr>Тема Office</vt:lpstr>
      <vt:lpstr>Изобретения человека, заимствованные им у природы</vt:lpstr>
      <vt:lpstr>Современный человек создал мощнейшие самолеты,напоминающие огромных птиц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№ 1</dc:title>
  <cp:lastModifiedBy>Home</cp:lastModifiedBy>
  <cp:revision>8</cp:revision>
  <cp:lastPrinted>1601-01-01T00:00:00Z</cp:lastPrinted>
  <dcterms:created xsi:type="dcterms:W3CDTF">2012-09-02T16:34:30Z</dcterms:created>
  <dcterms:modified xsi:type="dcterms:W3CDTF">2014-06-09T21:52:50Z</dcterms:modified>
</cp:coreProperties>
</file>