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40" r:id="rId2"/>
  </p:sldMasterIdLst>
  <p:sldIdLst>
    <p:sldId id="258" r:id="rId3"/>
    <p:sldId id="257" r:id="rId4"/>
    <p:sldId id="256" r:id="rId5"/>
    <p:sldId id="261" r:id="rId6"/>
    <p:sldId id="283" r:id="rId7"/>
    <p:sldId id="271" r:id="rId8"/>
    <p:sldId id="280" r:id="rId9"/>
    <p:sldId id="281" r:id="rId1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226" autoAdjust="0"/>
    <p:restoredTop sz="94660"/>
  </p:normalViewPr>
  <p:slideViewPr>
    <p:cSldViewPr>
      <p:cViewPr>
        <p:scale>
          <a:sx n="50" d="100"/>
          <a:sy n="50" d="100"/>
        </p:scale>
        <p:origin x="-1458" y="-246"/>
      </p:cViewPr>
      <p:guideLst>
        <p:guide orient="horz" pos="2880"/>
        <p:guide pos="2160"/>
      </p:guideLst>
    </p:cSldViewPr>
  </p:slideViewPr>
  <p:notesTextViewPr>
    <p:cViewPr>
      <p:scale>
        <a:sx n="100" d="100"/>
        <a:sy n="100" d="100"/>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87" name="Rectangle 15"/>
          <p:cNvSpPr>
            <a:spLocks noChangeArrowheads="1"/>
          </p:cNvSpPr>
          <p:nvPr/>
        </p:nvSpPr>
        <p:spPr bwMode="auto">
          <a:xfrm>
            <a:off x="228600" y="711200"/>
            <a:ext cx="6343650" cy="7721600"/>
          </a:xfrm>
          <a:prstGeom prst="rect">
            <a:avLst/>
          </a:prstGeom>
          <a:solidFill>
            <a:srgbClr val="FFFFFF">
              <a:alpha val="80000"/>
            </a:srgbClr>
          </a:solidFill>
          <a:ln w="38100" cap="sq">
            <a:solidFill>
              <a:srgbClr val="5C2305"/>
            </a:solidFill>
            <a:miter lim="800000"/>
            <a:headEnd type="none" w="sm" len="sm"/>
            <a:tailEnd type="none" w="sm" len="sm"/>
          </a:ln>
          <a:effectLst/>
        </p:spPr>
        <p:txBody>
          <a:bodyPr wrap="none" anchor="ctr"/>
          <a:lstStyle/>
          <a:p>
            <a:pPr eaLnBrk="0" fontAlgn="base" hangingPunct="0">
              <a:spcBef>
                <a:spcPct val="0"/>
              </a:spcBef>
              <a:spcAft>
                <a:spcPct val="0"/>
              </a:spcAft>
            </a:pPr>
            <a:endParaRPr kumimoji="1" lang="ru-RU" sz="2400" b="1">
              <a:solidFill>
                <a:srgbClr val="000000"/>
              </a:solidFill>
              <a:latin typeface="Times New Roman" pitchFamily="18" charset="0"/>
            </a:endParaRPr>
          </a:p>
        </p:txBody>
      </p:sp>
      <p:sp>
        <p:nvSpPr>
          <p:cNvPr id="3088" name="Rectangle 16"/>
          <p:cNvSpPr>
            <a:spLocks noChangeArrowheads="1"/>
          </p:cNvSpPr>
          <p:nvPr/>
        </p:nvSpPr>
        <p:spPr bwMode="auto">
          <a:xfrm>
            <a:off x="400050" y="1016000"/>
            <a:ext cx="6000750" cy="7112000"/>
          </a:xfrm>
          <a:prstGeom prst="rect">
            <a:avLst/>
          </a:prstGeom>
          <a:noFill/>
          <a:ln w="76200" cap="sq">
            <a:solidFill>
              <a:srgbClr val="FFFFFF"/>
            </a:solidFill>
            <a:miter lim="800000"/>
            <a:headEnd type="none" w="sm" len="sm"/>
            <a:tailEnd type="none" w="sm" len="sm"/>
          </a:ln>
          <a:effectLst/>
        </p:spPr>
        <p:txBody>
          <a:bodyPr wrap="none" anchor="ctr"/>
          <a:lstStyle/>
          <a:p>
            <a:pPr eaLnBrk="0" fontAlgn="base" hangingPunct="0">
              <a:spcBef>
                <a:spcPct val="0"/>
              </a:spcBef>
              <a:spcAft>
                <a:spcPct val="0"/>
              </a:spcAft>
            </a:pPr>
            <a:endParaRPr kumimoji="1" lang="ru-RU" sz="2400" b="1">
              <a:solidFill>
                <a:srgbClr val="000000"/>
              </a:solidFill>
              <a:latin typeface="Times New Roman" pitchFamily="18" charset="0"/>
            </a:endParaRPr>
          </a:p>
        </p:txBody>
      </p:sp>
      <p:sp>
        <p:nvSpPr>
          <p:cNvPr id="3081" name="Rectangle 9"/>
          <p:cNvSpPr>
            <a:spLocks noGrp="1" noChangeArrowheads="1"/>
          </p:cNvSpPr>
          <p:nvPr>
            <p:ph type="ctrTitle" sz="quarter"/>
          </p:nvPr>
        </p:nvSpPr>
        <p:spPr>
          <a:xfrm>
            <a:off x="2056210" y="1826684"/>
            <a:ext cx="4113609" cy="2844800"/>
          </a:xfrm>
        </p:spPr>
        <p:txBody>
          <a:bodyPr anchor="b"/>
          <a:lstStyle>
            <a:lvl1pPr>
              <a:defRPr sz="4600" b="1"/>
            </a:lvl1pPr>
          </a:lstStyle>
          <a:p>
            <a:r>
              <a:rPr lang="ru-RU" smtClean="0"/>
              <a:t>Образец заголовка</a:t>
            </a:r>
            <a:endParaRPr lang="ru-RU"/>
          </a:p>
        </p:txBody>
      </p:sp>
      <p:sp>
        <p:nvSpPr>
          <p:cNvPr id="3083" name="Rectangle 11"/>
          <p:cNvSpPr>
            <a:spLocks noGrp="1" noChangeArrowheads="1"/>
          </p:cNvSpPr>
          <p:nvPr>
            <p:ph type="subTitle" sz="quarter" idx="1"/>
          </p:nvPr>
        </p:nvSpPr>
        <p:spPr>
          <a:xfrm>
            <a:off x="2056210" y="4775201"/>
            <a:ext cx="4114800" cy="1411817"/>
          </a:xfrm>
        </p:spPr>
        <p:txBody>
          <a:bodyPr/>
          <a:lstStyle>
            <a:lvl1pPr marL="0" indent="0">
              <a:buFontTx/>
              <a:buNone/>
              <a:defRPr sz="3200"/>
            </a:lvl1pPr>
          </a:lstStyle>
          <a:p>
            <a:r>
              <a:rPr lang="ru-RU" smtClean="0"/>
              <a:t>Образец подзаголовка</a:t>
            </a:r>
            <a:endParaRPr lang="ru-RU"/>
          </a:p>
        </p:txBody>
      </p:sp>
      <p:sp>
        <p:nvSpPr>
          <p:cNvPr id="3084" name="Rectangle 12"/>
          <p:cNvSpPr>
            <a:spLocks noGrp="1" noChangeArrowheads="1"/>
          </p:cNvSpPr>
          <p:nvPr>
            <p:ph type="sldNum" sz="quarter" idx="4"/>
          </p:nvPr>
        </p:nvSpPr>
        <p:spPr/>
        <p:txBody>
          <a:bodyPr/>
          <a:lstStyle>
            <a:lvl1pPr>
              <a:defRPr/>
            </a:lvl1pPr>
          </a:lstStyle>
          <a:p>
            <a:fld id="{458DCDD6-3167-4EBC-AAC6-05A1EF5B1367}" type="slidenum">
              <a:rPr lang="ru-RU">
                <a:solidFill>
                  <a:srgbClr val="000000"/>
                </a:solidFill>
              </a:rPr>
              <a:pPr/>
              <a:t>‹#›</a:t>
            </a:fld>
            <a:endParaRPr lang="ru-RU">
              <a:solidFill>
                <a:srgbClr val="000000"/>
              </a:solidFill>
            </a:endParaRPr>
          </a:p>
        </p:txBody>
      </p:sp>
      <p:sp>
        <p:nvSpPr>
          <p:cNvPr id="3085" name="Rectangle 13"/>
          <p:cNvSpPr>
            <a:spLocks noGrp="1" noChangeArrowheads="1"/>
          </p:cNvSpPr>
          <p:nvPr>
            <p:ph type="ftr" sz="quarter" idx="3"/>
          </p:nvPr>
        </p:nvSpPr>
        <p:spPr/>
        <p:txBody>
          <a:bodyPr/>
          <a:lstStyle>
            <a:lvl1pPr>
              <a:defRPr/>
            </a:lvl1pPr>
          </a:lstStyle>
          <a:p>
            <a:endParaRPr lang="ru-RU">
              <a:solidFill>
                <a:srgbClr val="000000"/>
              </a:solidFill>
            </a:endParaRPr>
          </a:p>
        </p:txBody>
      </p:sp>
      <p:sp>
        <p:nvSpPr>
          <p:cNvPr id="3086" name="Rectangle 14"/>
          <p:cNvSpPr>
            <a:spLocks noGrp="1" noChangeArrowheads="1"/>
          </p:cNvSpPr>
          <p:nvPr>
            <p:ph type="dt" sz="quarter" idx="2"/>
          </p:nvPr>
        </p:nvSpPr>
        <p:spPr/>
        <p:txBody>
          <a:bodyPr/>
          <a:lstStyle>
            <a:lvl1pPr>
              <a:defRPr/>
            </a:lvl1pPr>
          </a:lstStyle>
          <a:p>
            <a:fld id="{F5C70DA8-7AE7-4F93-B4ED-D06AAF9AAC2D}"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176799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A2B9CCA8-7A4E-4A99-ABD1-A4C2F0EF9EB7}" type="slidenum">
              <a:rPr lang="ru-RU">
                <a:solidFill>
                  <a:srgbClr val="000000"/>
                </a:solidFill>
              </a:rPr>
              <a:pPr/>
              <a:t>‹#›</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Дата 5"/>
          <p:cNvSpPr>
            <a:spLocks noGrp="1"/>
          </p:cNvSpPr>
          <p:nvPr>
            <p:ph type="dt" sz="quarter" idx="12"/>
          </p:nvPr>
        </p:nvSpPr>
        <p:spPr/>
        <p:txBody>
          <a:bodyPr/>
          <a:lstStyle>
            <a:lvl1pPr>
              <a:defRPr/>
            </a:lvl1pPr>
          </a:lstStyle>
          <a:p>
            <a:fld id="{3712529D-189E-446D-9C21-F5B7DF5FC7F5}"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150440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86337" y="1117600"/>
            <a:ext cx="1185863" cy="6807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428750" y="1117600"/>
            <a:ext cx="3443288" cy="6807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2D055743-4F5F-448E-AD17-2E273C6FDA30}" type="slidenum">
              <a:rPr lang="ru-RU">
                <a:solidFill>
                  <a:srgbClr val="000000"/>
                </a:solidFill>
              </a:rPr>
              <a:pPr/>
              <a:t>‹#›</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Дата 5"/>
          <p:cNvSpPr>
            <a:spLocks noGrp="1"/>
          </p:cNvSpPr>
          <p:nvPr>
            <p:ph type="dt" sz="quarter" idx="12"/>
          </p:nvPr>
        </p:nvSpPr>
        <p:spPr/>
        <p:txBody>
          <a:bodyPr/>
          <a:lstStyle>
            <a:lvl1pPr>
              <a:defRPr/>
            </a:lvl1pPr>
          </a:lstStyle>
          <a:p>
            <a:fld id="{49439367-57AE-41F9-89BB-A532D79EDE19}"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3269614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613186" y="4176388"/>
            <a:ext cx="5381513" cy="2390889"/>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516828" y="6143348"/>
            <a:ext cx="4477871" cy="11139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09.04.2014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09.04.2014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09.04.2014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a:defRPr/>
            </a:lvl1pPr>
          </a:lstStyle>
          <a:p>
            <a:fld id="{BB4872AB-DC3A-4760-B746-A8C74D63436B}" type="slidenum">
              <a:rPr lang="ru-RU">
                <a:solidFill>
                  <a:srgbClr val="000000"/>
                </a:solidFill>
              </a:rPr>
              <a:pPr/>
              <a:t>‹#›</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Дата 5"/>
          <p:cNvSpPr>
            <a:spLocks noGrp="1"/>
          </p:cNvSpPr>
          <p:nvPr>
            <p:ph type="dt" sz="quarter" idx="12"/>
          </p:nvPr>
        </p:nvSpPr>
        <p:spPr/>
        <p:txBody>
          <a:bodyPr/>
          <a:lstStyle>
            <a:lvl1pPr>
              <a:defRPr/>
            </a:lvl1pPr>
          </a:lstStyle>
          <a:p>
            <a:fld id="{989557D0-C423-4210-B29A-B5E057B95F20}"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886292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545451" y="5952561"/>
            <a:ext cx="4787654" cy="1524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sz="quarter" idx="10"/>
          </p:nvPr>
        </p:nvSpPr>
        <p:spPr/>
        <p:txBody>
          <a:bodyPr/>
          <a:lstStyle>
            <a:lvl1pPr>
              <a:defRPr/>
            </a:lvl1pPr>
          </a:lstStyle>
          <a:p>
            <a:fld id="{6D42B1AB-0181-40F8-AE50-B86BDF1B170F}" type="slidenum">
              <a:rPr lang="ru-RU">
                <a:solidFill>
                  <a:srgbClr val="000000"/>
                </a:solidFill>
              </a:rPr>
              <a:pPr/>
              <a:t>‹#›</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Дата 5"/>
          <p:cNvSpPr>
            <a:spLocks noGrp="1"/>
          </p:cNvSpPr>
          <p:nvPr>
            <p:ph type="dt" sz="quarter" idx="12"/>
          </p:nvPr>
        </p:nvSpPr>
        <p:spPr/>
        <p:txBody>
          <a:bodyPr/>
          <a:lstStyle>
            <a:lvl1pPr>
              <a:defRPr/>
            </a:lvl1pPr>
          </a:lstStyle>
          <a:p>
            <a:fld id="{A21ACEFE-8740-4EFC-8569-CBBDBAA45471}"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235757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056210" y="2336800"/>
            <a:ext cx="1999059" cy="558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169569" y="2336800"/>
            <a:ext cx="2000250" cy="558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sz="quarter" idx="10"/>
          </p:nvPr>
        </p:nvSpPr>
        <p:spPr/>
        <p:txBody>
          <a:bodyPr/>
          <a:lstStyle>
            <a:lvl1pPr>
              <a:defRPr/>
            </a:lvl1pPr>
          </a:lstStyle>
          <a:p>
            <a:fld id="{F61BC26C-8AD8-4969-B00B-20444FAE6AB9}" type="slidenum">
              <a:rPr lang="ru-RU">
                <a:solidFill>
                  <a:srgbClr val="000000"/>
                </a:solidFill>
              </a:rPr>
              <a:pPr/>
              <a:t>‹#›</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Дата 6"/>
          <p:cNvSpPr>
            <a:spLocks noGrp="1"/>
          </p:cNvSpPr>
          <p:nvPr>
            <p:ph type="dt" sz="quarter" idx="12"/>
          </p:nvPr>
        </p:nvSpPr>
        <p:spPr/>
        <p:txBody>
          <a:bodyPr/>
          <a:lstStyle>
            <a:lvl1pPr>
              <a:defRPr/>
            </a:lvl1pPr>
          </a:lstStyle>
          <a:p>
            <a:fld id="{7E49F722-2F24-4DDA-9783-3E42577ADD93}"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16702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sz="quarter" idx="10"/>
          </p:nvPr>
        </p:nvSpPr>
        <p:spPr/>
        <p:txBody>
          <a:bodyPr/>
          <a:lstStyle>
            <a:lvl1pPr>
              <a:defRPr/>
            </a:lvl1pPr>
          </a:lstStyle>
          <a:p>
            <a:fld id="{14E3A7D4-1197-4FD7-B247-D5BA3301DD2D}" type="slidenum">
              <a:rPr lang="ru-RU">
                <a:solidFill>
                  <a:srgbClr val="000000"/>
                </a:solidFill>
              </a:rPr>
              <a:pPr/>
              <a:t>‹#›</a:t>
            </a:fld>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Дата 8"/>
          <p:cNvSpPr>
            <a:spLocks noGrp="1"/>
          </p:cNvSpPr>
          <p:nvPr>
            <p:ph type="dt" sz="quarter" idx="12"/>
          </p:nvPr>
        </p:nvSpPr>
        <p:spPr/>
        <p:txBody>
          <a:bodyPr/>
          <a:lstStyle>
            <a:lvl1pPr>
              <a:defRPr/>
            </a:lvl1pPr>
          </a:lstStyle>
          <a:p>
            <a:fld id="{D75E8B20-5D0B-42B1-BF00-A4D3E5FC0D0A}"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3054690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sz="quarter" idx="10"/>
          </p:nvPr>
        </p:nvSpPr>
        <p:spPr/>
        <p:txBody>
          <a:bodyPr/>
          <a:lstStyle>
            <a:lvl1pPr>
              <a:defRPr/>
            </a:lvl1pPr>
          </a:lstStyle>
          <a:p>
            <a:fld id="{52D2CD3F-2882-49C4-87A9-55A34294A3DC}" type="slidenum">
              <a:rPr lang="ru-RU">
                <a:solidFill>
                  <a:srgbClr val="000000"/>
                </a:solidFill>
              </a:rPr>
              <a:pPr/>
              <a:t>‹#›</a:t>
            </a:fld>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Дата 4"/>
          <p:cNvSpPr>
            <a:spLocks noGrp="1"/>
          </p:cNvSpPr>
          <p:nvPr>
            <p:ph type="dt" sz="quarter" idx="12"/>
          </p:nvPr>
        </p:nvSpPr>
        <p:spPr/>
        <p:txBody>
          <a:bodyPr/>
          <a:lstStyle>
            <a:lvl1pPr>
              <a:defRPr/>
            </a:lvl1pPr>
          </a:lstStyle>
          <a:p>
            <a:fld id="{70822982-7532-4075-A89C-7A92ED2A4A7C}"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370658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lvl1pPr>
              <a:defRPr/>
            </a:lvl1pPr>
          </a:lstStyle>
          <a:p>
            <a:fld id="{D3895266-726F-4BD9-95DC-21C320156AC5}" type="slidenum">
              <a:rPr lang="ru-RU">
                <a:solidFill>
                  <a:srgbClr val="000000"/>
                </a:solidFill>
              </a:rPr>
              <a:pPr/>
              <a:t>‹#›</a:t>
            </a:fld>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Дата 3"/>
          <p:cNvSpPr>
            <a:spLocks noGrp="1"/>
          </p:cNvSpPr>
          <p:nvPr>
            <p:ph type="dt" sz="quarter" idx="12"/>
          </p:nvPr>
        </p:nvSpPr>
        <p:spPr/>
        <p:txBody>
          <a:bodyPr/>
          <a:lstStyle>
            <a:lvl1pPr>
              <a:defRPr/>
            </a:lvl1pPr>
          </a:lstStyle>
          <a:p>
            <a:fld id="{149ED69D-A172-4CE1-ABF9-35FA941C834D}"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22603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6C860764-5BC2-4482-A6A1-75EBB4A31DFC}" type="slidenum">
              <a:rPr lang="ru-RU">
                <a:solidFill>
                  <a:srgbClr val="000000"/>
                </a:solidFill>
              </a:rPr>
              <a:pPr/>
              <a:t>‹#›</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Дата 6"/>
          <p:cNvSpPr>
            <a:spLocks noGrp="1"/>
          </p:cNvSpPr>
          <p:nvPr>
            <p:ph type="dt" sz="quarter" idx="12"/>
          </p:nvPr>
        </p:nvSpPr>
        <p:spPr/>
        <p:txBody>
          <a:bodyPr/>
          <a:lstStyle>
            <a:lvl1pPr>
              <a:defRPr/>
            </a:lvl1pPr>
          </a:lstStyle>
          <a:p>
            <a:fld id="{E5EA77AC-7947-471B-BE6F-4635FBA387AD}"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268463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a:defRPr/>
            </a:lvl1pPr>
          </a:lstStyle>
          <a:p>
            <a:fld id="{58DA4874-48A0-4697-9CA8-0FE5B88E2D32}" type="slidenum">
              <a:rPr lang="ru-RU">
                <a:solidFill>
                  <a:srgbClr val="000000"/>
                </a:solidFill>
              </a:rPr>
              <a:pPr/>
              <a:t>‹#›</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Дата 6"/>
          <p:cNvSpPr>
            <a:spLocks noGrp="1"/>
          </p:cNvSpPr>
          <p:nvPr>
            <p:ph type="dt" sz="quarter" idx="12"/>
          </p:nvPr>
        </p:nvSpPr>
        <p:spPr/>
        <p:txBody>
          <a:bodyPr/>
          <a:lstStyle>
            <a:lvl1pPr>
              <a:defRPr/>
            </a:lvl1pPr>
          </a:lstStyle>
          <a:p>
            <a:fld id="{6F3ADD77-B987-43F5-99CC-3CEC36C2A2F4}" type="datetime1">
              <a:rPr lang="ru-RU">
                <a:solidFill>
                  <a:srgbClr val="000000"/>
                </a:solidFill>
              </a:rPr>
              <a:pPr/>
              <a:t>09.04.2014</a:t>
            </a:fld>
            <a:endParaRPr lang="ru-RU">
              <a:solidFill>
                <a:srgbClr val="000000"/>
              </a:solidFill>
            </a:endParaRPr>
          </a:p>
        </p:txBody>
      </p:sp>
    </p:spTree>
    <p:extLst>
      <p:ext uri="{BB962C8B-B14F-4D97-AF65-F5344CB8AC3E}">
        <p14:creationId xmlns:p14="http://schemas.microsoft.com/office/powerpoint/2010/main" val="406036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228600" y="711200"/>
            <a:ext cx="6343650" cy="7721600"/>
          </a:xfrm>
          <a:prstGeom prst="rect">
            <a:avLst/>
          </a:prstGeom>
          <a:solidFill>
            <a:srgbClr val="FFFFFF">
              <a:alpha val="80000"/>
            </a:srgbClr>
          </a:solidFill>
          <a:ln w="38100" cap="sq">
            <a:solidFill>
              <a:srgbClr val="5C2305"/>
            </a:solidFill>
            <a:miter lim="800000"/>
            <a:headEnd type="none" w="sm" len="sm"/>
            <a:tailEnd type="none" w="sm" len="sm"/>
          </a:ln>
          <a:effectLst/>
        </p:spPr>
        <p:txBody>
          <a:bodyPr wrap="none" anchor="ctr"/>
          <a:lstStyle/>
          <a:p>
            <a:pPr eaLnBrk="0" fontAlgn="base" hangingPunct="0">
              <a:spcBef>
                <a:spcPct val="0"/>
              </a:spcBef>
              <a:spcAft>
                <a:spcPct val="0"/>
              </a:spcAft>
            </a:pPr>
            <a:endParaRPr kumimoji="1" lang="ru-RU" sz="2400" b="1">
              <a:solidFill>
                <a:srgbClr val="000000"/>
              </a:solidFill>
              <a:latin typeface="Times New Roman" pitchFamily="18" charset="0"/>
            </a:endParaRPr>
          </a:p>
        </p:txBody>
      </p:sp>
      <p:sp>
        <p:nvSpPr>
          <p:cNvPr id="1045" name="Rectangle 21"/>
          <p:cNvSpPr>
            <a:spLocks noChangeArrowheads="1"/>
          </p:cNvSpPr>
          <p:nvPr/>
        </p:nvSpPr>
        <p:spPr bwMode="auto">
          <a:xfrm>
            <a:off x="400050" y="1016000"/>
            <a:ext cx="6000750" cy="7112000"/>
          </a:xfrm>
          <a:prstGeom prst="rect">
            <a:avLst/>
          </a:prstGeom>
          <a:noFill/>
          <a:ln w="76200" cap="sq">
            <a:solidFill>
              <a:srgbClr val="FFFFFF"/>
            </a:solidFill>
            <a:miter lim="800000"/>
            <a:headEnd type="none" w="sm" len="sm"/>
            <a:tailEnd type="none" w="sm" len="sm"/>
          </a:ln>
          <a:effectLst/>
        </p:spPr>
        <p:txBody>
          <a:bodyPr wrap="none" anchor="ctr"/>
          <a:lstStyle/>
          <a:p>
            <a:pPr eaLnBrk="0" fontAlgn="base" hangingPunct="0">
              <a:spcBef>
                <a:spcPct val="0"/>
              </a:spcBef>
              <a:spcAft>
                <a:spcPct val="0"/>
              </a:spcAft>
            </a:pPr>
            <a:endParaRPr kumimoji="1" lang="ru-RU" sz="2400" b="1">
              <a:solidFill>
                <a:srgbClr val="000000"/>
              </a:solidFill>
              <a:latin typeface="Times New Roman" pitchFamily="18" charset="0"/>
            </a:endParaRPr>
          </a:p>
        </p:txBody>
      </p:sp>
      <p:sp>
        <p:nvSpPr>
          <p:cNvPr id="1034" name="Rectangle 10"/>
          <p:cNvSpPr>
            <a:spLocks noGrp="1" noChangeArrowheads="1"/>
          </p:cNvSpPr>
          <p:nvPr>
            <p:ph type="title"/>
          </p:nvPr>
        </p:nvSpPr>
        <p:spPr bwMode="auto">
          <a:xfrm>
            <a:off x="1428750" y="1117600"/>
            <a:ext cx="4743450" cy="9144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p>
            <a:pPr lvl="0"/>
            <a:r>
              <a:rPr lang="ru-RU" smtClean="0"/>
              <a:t>Нажмите кнопку, чтобы изменить стиль основного заголовка</a:t>
            </a:r>
          </a:p>
        </p:txBody>
      </p:sp>
      <p:sp>
        <p:nvSpPr>
          <p:cNvPr id="1036" name="Rectangle 12"/>
          <p:cNvSpPr>
            <a:spLocks noGrp="1" noChangeArrowheads="1"/>
          </p:cNvSpPr>
          <p:nvPr>
            <p:ph type="body" idx="1"/>
          </p:nvPr>
        </p:nvSpPr>
        <p:spPr bwMode="auto">
          <a:xfrm>
            <a:off x="2056210" y="2336800"/>
            <a:ext cx="4113609" cy="5588000"/>
          </a:xfrm>
          <a:prstGeom prst="rect">
            <a:avLst/>
          </a:prstGeom>
          <a:noFill/>
          <a:ln w="9525">
            <a:noFill/>
            <a:miter lim="800000"/>
            <a:headEnd/>
            <a:tailEnd/>
          </a:ln>
        </p:spPr>
        <p:txBody>
          <a:bodyPr vert="horz" wrap="square" lIns="92075" tIns="46037" rIns="92075" bIns="46037" numCol="1" anchor="t" anchorCtr="0" compatLnSpc="1">
            <a:prstTxWarp prst="textNoShape">
              <a:avLst/>
            </a:prstTxWarp>
          </a:bodyPr>
          <a:lstStyle/>
          <a:p>
            <a:pPr lvl="0"/>
            <a:r>
              <a:rPr lang="ru-RU" smtClean="0"/>
              <a:t>Нажмите кнопку, чтобы изменить стили основного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41" name="Rectangle 17"/>
          <p:cNvSpPr>
            <a:spLocks noGrp="1" noChangeArrowheads="1"/>
          </p:cNvSpPr>
          <p:nvPr>
            <p:ph type="sldNum" sz="quarter" idx="4"/>
          </p:nvPr>
        </p:nvSpPr>
        <p:spPr bwMode="auto">
          <a:xfrm>
            <a:off x="6057901" y="8553451"/>
            <a:ext cx="554831" cy="565149"/>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a:defRPr sz="1000" b="0">
                <a:latin typeface="+mn-lt"/>
              </a:defRPr>
            </a:lvl1pPr>
          </a:lstStyle>
          <a:p>
            <a:pPr eaLnBrk="0" fontAlgn="base" hangingPunct="0">
              <a:spcBef>
                <a:spcPct val="0"/>
              </a:spcBef>
              <a:spcAft>
                <a:spcPct val="0"/>
              </a:spcAft>
            </a:pPr>
            <a:fld id="{2D804343-7D1C-496E-990E-F4DA6173FF52}" type="slidenum">
              <a:rPr kumimoji="1" lang="ru-RU">
                <a:solidFill>
                  <a:srgbClr val="000000"/>
                </a:solidFill>
              </a:rPr>
              <a:pPr eaLnBrk="0" fontAlgn="base" hangingPunct="0">
                <a:spcBef>
                  <a:spcPct val="0"/>
                </a:spcBef>
                <a:spcAft>
                  <a:spcPct val="0"/>
                </a:spcAft>
              </a:pPr>
              <a:t>‹#›</a:t>
            </a:fld>
            <a:endParaRPr kumimoji="1" lang="ru-RU">
              <a:solidFill>
                <a:srgbClr val="000000"/>
              </a:solidFill>
            </a:endParaRPr>
          </a:p>
        </p:txBody>
      </p:sp>
      <p:sp>
        <p:nvSpPr>
          <p:cNvPr id="1042" name="Rectangle 18"/>
          <p:cNvSpPr>
            <a:spLocks noGrp="1" noChangeArrowheads="1"/>
          </p:cNvSpPr>
          <p:nvPr>
            <p:ph type="ftr" sz="quarter" idx="3"/>
          </p:nvPr>
        </p:nvSpPr>
        <p:spPr bwMode="auto">
          <a:xfrm>
            <a:off x="2686050" y="8553452"/>
            <a:ext cx="3314700" cy="588433"/>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defRPr sz="1000" b="0">
                <a:latin typeface="+mn-lt"/>
              </a:defRPr>
            </a:lvl1pPr>
          </a:lstStyle>
          <a:p>
            <a:pPr eaLnBrk="0" fontAlgn="base" hangingPunct="0">
              <a:spcBef>
                <a:spcPct val="0"/>
              </a:spcBef>
              <a:spcAft>
                <a:spcPct val="0"/>
              </a:spcAft>
            </a:pPr>
            <a:endParaRPr kumimoji="1" lang="ru-RU">
              <a:solidFill>
                <a:srgbClr val="000000"/>
              </a:solidFill>
            </a:endParaRPr>
          </a:p>
        </p:txBody>
      </p:sp>
      <p:sp>
        <p:nvSpPr>
          <p:cNvPr id="1043" name="Rectangle 19"/>
          <p:cNvSpPr>
            <a:spLocks noGrp="1" noChangeArrowheads="1"/>
          </p:cNvSpPr>
          <p:nvPr>
            <p:ph type="dt" sz="quarter" idx="2"/>
          </p:nvPr>
        </p:nvSpPr>
        <p:spPr bwMode="auto">
          <a:xfrm>
            <a:off x="1428750" y="8553452"/>
            <a:ext cx="1195388" cy="588433"/>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defRPr sz="1000" b="0">
                <a:latin typeface="+mn-lt"/>
              </a:defRPr>
            </a:lvl1pPr>
          </a:lstStyle>
          <a:p>
            <a:pPr eaLnBrk="0" fontAlgn="base" hangingPunct="0">
              <a:spcBef>
                <a:spcPct val="0"/>
              </a:spcBef>
              <a:spcAft>
                <a:spcPct val="0"/>
              </a:spcAft>
            </a:pPr>
            <a:fld id="{3294BD38-4D36-453D-B915-D90D360AE7E2}" type="datetime1">
              <a:rPr kumimoji="1" lang="ru-RU">
                <a:solidFill>
                  <a:srgbClr val="000000"/>
                </a:solidFill>
              </a:rPr>
              <a:pPr eaLnBrk="0" fontAlgn="base" hangingPunct="0">
                <a:spcBef>
                  <a:spcPct val="0"/>
                </a:spcBef>
                <a:spcAft>
                  <a:spcPct val="0"/>
                </a:spcAft>
              </a:pPr>
              <a:t>09.04.2014</a:t>
            </a:fld>
            <a:endParaRPr kumimoji="1" lang="ru-RU">
              <a:solidFill>
                <a:srgbClr val="000000"/>
              </a:solidFill>
            </a:endParaRPr>
          </a:p>
        </p:txBody>
      </p:sp>
    </p:spTree>
    <p:extLst>
      <p:ext uri="{BB962C8B-B14F-4D97-AF65-F5344CB8AC3E}">
        <p14:creationId xmlns:p14="http://schemas.microsoft.com/office/powerpoint/2010/main" val="18491441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rtl="0" eaLnBrk="1" fontAlgn="base" hangingPunct="1">
        <a:spcBef>
          <a:spcPct val="0"/>
        </a:spcBef>
        <a:spcAft>
          <a:spcPct val="0"/>
        </a:spcAft>
        <a:defRPr kumimoji="1" sz="2800">
          <a:solidFill>
            <a:srgbClr val="5C2305"/>
          </a:solidFill>
          <a:latin typeface="+mj-lt"/>
          <a:ea typeface="+mj-ea"/>
          <a:cs typeface="+mj-cs"/>
        </a:defRPr>
      </a:lvl1pPr>
      <a:lvl2pPr algn="l" rtl="0" eaLnBrk="1" fontAlgn="base" hangingPunct="1">
        <a:spcBef>
          <a:spcPct val="0"/>
        </a:spcBef>
        <a:spcAft>
          <a:spcPct val="0"/>
        </a:spcAft>
        <a:defRPr kumimoji="1" sz="2800">
          <a:solidFill>
            <a:srgbClr val="5C2305"/>
          </a:solidFill>
          <a:latin typeface="Verdana" pitchFamily="34" charset="0"/>
        </a:defRPr>
      </a:lvl2pPr>
      <a:lvl3pPr algn="l" rtl="0" eaLnBrk="1" fontAlgn="base" hangingPunct="1">
        <a:spcBef>
          <a:spcPct val="0"/>
        </a:spcBef>
        <a:spcAft>
          <a:spcPct val="0"/>
        </a:spcAft>
        <a:defRPr kumimoji="1" sz="2800">
          <a:solidFill>
            <a:srgbClr val="5C2305"/>
          </a:solidFill>
          <a:latin typeface="Verdana" pitchFamily="34" charset="0"/>
        </a:defRPr>
      </a:lvl3pPr>
      <a:lvl4pPr algn="l" rtl="0" eaLnBrk="1" fontAlgn="base" hangingPunct="1">
        <a:spcBef>
          <a:spcPct val="0"/>
        </a:spcBef>
        <a:spcAft>
          <a:spcPct val="0"/>
        </a:spcAft>
        <a:defRPr kumimoji="1" sz="2800">
          <a:solidFill>
            <a:srgbClr val="5C2305"/>
          </a:solidFill>
          <a:latin typeface="Verdana" pitchFamily="34" charset="0"/>
        </a:defRPr>
      </a:lvl4pPr>
      <a:lvl5pPr algn="l" rtl="0" eaLnBrk="1" fontAlgn="base" hangingPunct="1">
        <a:spcBef>
          <a:spcPct val="0"/>
        </a:spcBef>
        <a:spcAft>
          <a:spcPct val="0"/>
        </a:spcAft>
        <a:defRPr kumimoji="1" sz="2800">
          <a:solidFill>
            <a:srgbClr val="5C2305"/>
          </a:solidFill>
          <a:latin typeface="Verdana" pitchFamily="34" charset="0"/>
        </a:defRPr>
      </a:lvl5pPr>
      <a:lvl6pPr marL="457200" algn="l" rtl="0" eaLnBrk="1" fontAlgn="base" hangingPunct="1">
        <a:spcBef>
          <a:spcPct val="0"/>
        </a:spcBef>
        <a:spcAft>
          <a:spcPct val="0"/>
        </a:spcAft>
        <a:defRPr kumimoji="1" sz="2800">
          <a:solidFill>
            <a:srgbClr val="5C2305"/>
          </a:solidFill>
          <a:latin typeface="Verdana" pitchFamily="34" charset="0"/>
        </a:defRPr>
      </a:lvl6pPr>
      <a:lvl7pPr marL="914400" algn="l" rtl="0" eaLnBrk="1" fontAlgn="base" hangingPunct="1">
        <a:spcBef>
          <a:spcPct val="0"/>
        </a:spcBef>
        <a:spcAft>
          <a:spcPct val="0"/>
        </a:spcAft>
        <a:defRPr kumimoji="1" sz="2800">
          <a:solidFill>
            <a:srgbClr val="5C2305"/>
          </a:solidFill>
          <a:latin typeface="Verdana" pitchFamily="34" charset="0"/>
        </a:defRPr>
      </a:lvl7pPr>
      <a:lvl8pPr marL="1371600" algn="l" rtl="0" eaLnBrk="1" fontAlgn="base" hangingPunct="1">
        <a:spcBef>
          <a:spcPct val="0"/>
        </a:spcBef>
        <a:spcAft>
          <a:spcPct val="0"/>
        </a:spcAft>
        <a:defRPr kumimoji="1" sz="2800">
          <a:solidFill>
            <a:srgbClr val="5C2305"/>
          </a:solidFill>
          <a:latin typeface="Verdana" pitchFamily="34" charset="0"/>
        </a:defRPr>
      </a:lvl8pPr>
      <a:lvl9pPr marL="1828800" algn="l" rtl="0" eaLnBrk="1" fontAlgn="base" hangingPunct="1">
        <a:spcBef>
          <a:spcPct val="0"/>
        </a:spcBef>
        <a:spcAft>
          <a:spcPct val="0"/>
        </a:spcAft>
        <a:defRPr kumimoji="1" sz="2800">
          <a:solidFill>
            <a:srgbClr val="5C2305"/>
          </a:solidFill>
          <a:latin typeface="Verdana" pitchFamily="34" charset="0"/>
        </a:defRPr>
      </a:lvl9pPr>
    </p:titleStyle>
    <p:bodyStyle>
      <a:lvl1pPr marL="342900" indent="-342900" algn="l" rtl="0" eaLnBrk="1" fontAlgn="base" hangingPunct="1">
        <a:spcBef>
          <a:spcPct val="20000"/>
        </a:spcBef>
        <a:spcAft>
          <a:spcPct val="0"/>
        </a:spcAft>
        <a:buClr>
          <a:srgbClr val="5C2305"/>
        </a:buClr>
        <a:buChar char="•"/>
        <a:defRPr kumimoji="1" sz="2200">
          <a:solidFill>
            <a:srgbClr val="5C2305"/>
          </a:solidFill>
          <a:latin typeface="+mn-lt"/>
          <a:ea typeface="+mn-ea"/>
          <a:cs typeface="+mn-cs"/>
        </a:defRPr>
      </a:lvl1pPr>
      <a:lvl2pPr marL="742950" indent="-285750" algn="l" rtl="0" eaLnBrk="1" fontAlgn="base" hangingPunct="1">
        <a:spcBef>
          <a:spcPct val="20000"/>
        </a:spcBef>
        <a:spcAft>
          <a:spcPct val="0"/>
        </a:spcAft>
        <a:buClr>
          <a:srgbClr val="5C2305"/>
        </a:buClr>
        <a:buChar char="•"/>
        <a:defRPr kumimoji="1" sz="2000">
          <a:solidFill>
            <a:srgbClr val="5C2305"/>
          </a:solidFill>
          <a:latin typeface="+mn-lt"/>
        </a:defRPr>
      </a:lvl2pPr>
      <a:lvl3pPr marL="1085850" indent="-228600" algn="l" rtl="0" eaLnBrk="1" fontAlgn="base" hangingPunct="1">
        <a:spcBef>
          <a:spcPct val="20000"/>
        </a:spcBef>
        <a:spcAft>
          <a:spcPct val="0"/>
        </a:spcAft>
        <a:buClr>
          <a:srgbClr val="5C2305"/>
        </a:buClr>
        <a:buChar char="•"/>
        <a:defRPr kumimoji="1">
          <a:solidFill>
            <a:srgbClr val="5C2305"/>
          </a:solidFill>
          <a:latin typeface="+mn-lt"/>
        </a:defRPr>
      </a:lvl3pPr>
      <a:lvl4pPr marL="1428750" indent="-228600" algn="l" rtl="0" eaLnBrk="1" fontAlgn="base" hangingPunct="1">
        <a:spcBef>
          <a:spcPct val="20000"/>
        </a:spcBef>
        <a:spcAft>
          <a:spcPct val="0"/>
        </a:spcAft>
        <a:buClr>
          <a:srgbClr val="5C2305"/>
        </a:buClr>
        <a:buChar char="•"/>
        <a:defRPr kumimoji="1" sz="1600">
          <a:solidFill>
            <a:srgbClr val="5C2305"/>
          </a:solidFill>
          <a:latin typeface="+mn-lt"/>
        </a:defRPr>
      </a:lvl4pPr>
      <a:lvl5pPr marL="1771650" indent="-228600" algn="l" rtl="0" eaLnBrk="1" fontAlgn="base" hangingPunct="1">
        <a:spcBef>
          <a:spcPct val="20000"/>
        </a:spcBef>
        <a:spcAft>
          <a:spcPct val="0"/>
        </a:spcAft>
        <a:buClr>
          <a:srgbClr val="5C2305"/>
        </a:buClr>
        <a:buChar char="•"/>
        <a:defRPr kumimoji="1" sz="1400">
          <a:solidFill>
            <a:srgbClr val="5C2305"/>
          </a:solidFill>
          <a:latin typeface="+mn-lt"/>
        </a:defRPr>
      </a:lvl5pPr>
      <a:lvl6pPr marL="2228850" indent="-228600" algn="l" rtl="0" eaLnBrk="1" fontAlgn="base" hangingPunct="1">
        <a:spcBef>
          <a:spcPct val="20000"/>
        </a:spcBef>
        <a:spcAft>
          <a:spcPct val="0"/>
        </a:spcAft>
        <a:buClr>
          <a:srgbClr val="5C2305"/>
        </a:buClr>
        <a:buChar char="•"/>
        <a:defRPr kumimoji="1" sz="1400">
          <a:solidFill>
            <a:srgbClr val="5C2305"/>
          </a:solidFill>
          <a:latin typeface="+mn-lt"/>
        </a:defRPr>
      </a:lvl6pPr>
      <a:lvl7pPr marL="2686050" indent="-228600" algn="l" rtl="0" eaLnBrk="1" fontAlgn="base" hangingPunct="1">
        <a:spcBef>
          <a:spcPct val="20000"/>
        </a:spcBef>
        <a:spcAft>
          <a:spcPct val="0"/>
        </a:spcAft>
        <a:buClr>
          <a:srgbClr val="5C2305"/>
        </a:buClr>
        <a:buChar char="•"/>
        <a:defRPr kumimoji="1" sz="1400">
          <a:solidFill>
            <a:srgbClr val="5C2305"/>
          </a:solidFill>
          <a:latin typeface="+mn-lt"/>
        </a:defRPr>
      </a:lvl7pPr>
      <a:lvl8pPr marL="3143250" indent="-228600" algn="l" rtl="0" eaLnBrk="1" fontAlgn="base" hangingPunct="1">
        <a:spcBef>
          <a:spcPct val="20000"/>
        </a:spcBef>
        <a:spcAft>
          <a:spcPct val="0"/>
        </a:spcAft>
        <a:buClr>
          <a:srgbClr val="5C2305"/>
        </a:buClr>
        <a:buChar char="•"/>
        <a:defRPr kumimoji="1" sz="1400">
          <a:solidFill>
            <a:srgbClr val="5C2305"/>
          </a:solidFill>
          <a:latin typeface="+mn-lt"/>
        </a:defRPr>
      </a:lvl8pPr>
      <a:lvl9pPr marL="3600450" indent="-228600" algn="l" rtl="0" eaLnBrk="1" fontAlgn="base" hangingPunct="1">
        <a:spcBef>
          <a:spcPct val="20000"/>
        </a:spcBef>
        <a:spcAft>
          <a:spcPct val="0"/>
        </a:spcAft>
        <a:buClr>
          <a:srgbClr val="5C2305"/>
        </a:buClr>
        <a:buChar char="•"/>
        <a:defRPr kumimoji="1" sz="1400">
          <a:solidFill>
            <a:srgbClr val="5C2305"/>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2440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4967" y="5829557"/>
            <a:ext cx="4884383" cy="1524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57250" y="976347"/>
            <a:ext cx="4800600" cy="463296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629150" y="8229601"/>
            <a:ext cx="1885950" cy="486833"/>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eaLnBrk="0" fontAlgn="base" hangingPunct="0">
              <a:spcBef>
                <a:spcPct val="0"/>
              </a:spcBef>
              <a:spcAft>
                <a:spcPct val="0"/>
              </a:spcAft>
            </a:pPr>
            <a:fld id="{3294BD38-4D36-453D-B915-D90D360AE7E2}" type="datetime1">
              <a:rPr kumimoji="1" lang="ru-RU" smtClean="0">
                <a:solidFill>
                  <a:srgbClr val="000000"/>
                </a:solidFill>
              </a:rPr>
              <a:pPr eaLnBrk="0" fontAlgn="base" hangingPunct="0">
                <a:spcBef>
                  <a:spcPct val="0"/>
                </a:spcBef>
                <a:spcAft>
                  <a:spcPct val="0"/>
                </a:spcAft>
              </a:pPr>
              <a:t>09.04.2014</a:t>
            </a:fld>
            <a:endParaRPr kumimoji="1" lang="ru-RU">
              <a:solidFill>
                <a:srgbClr val="000000"/>
              </a:solidFill>
            </a:endParaRPr>
          </a:p>
        </p:txBody>
      </p:sp>
      <p:sp>
        <p:nvSpPr>
          <p:cNvPr id="5" name="Footer Placeholder 4"/>
          <p:cNvSpPr>
            <a:spLocks noGrp="1"/>
          </p:cNvSpPr>
          <p:nvPr>
            <p:ph type="ftr" sz="quarter" idx="3"/>
          </p:nvPr>
        </p:nvSpPr>
        <p:spPr>
          <a:xfrm>
            <a:off x="342900" y="8229601"/>
            <a:ext cx="2514601" cy="486833"/>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eaLnBrk="0" fontAlgn="base" hangingPunct="0">
              <a:spcBef>
                <a:spcPct val="0"/>
              </a:spcBef>
              <a:spcAft>
                <a:spcPct val="0"/>
              </a:spcAft>
            </a:pPr>
            <a:endParaRPr kumimoji="1" lang="ru-RU">
              <a:solidFill>
                <a:srgbClr val="000000"/>
              </a:solidFill>
            </a:endParaRPr>
          </a:p>
        </p:txBody>
      </p:sp>
      <p:sp>
        <p:nvSpPr>
          <p:cNvPr id="6" name="Slide Number Placeholder 5"/>
          <p:cNvSpPr>
            <a:spLocks noGrp="1"/>
          </p:cNvSpPr>
          <p:nvPr>
            <p:ph type="sldNum" sz="quarter" idx="4"/>
          </p:nvPr>
        </p:nvSpPr>
        <p:spPr>
          <a:xfrm>
            <a:off x="2857500" y="8229601"/>
            <a:ext cx="1371600" cy="486833"/>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eaLnBrk="0" fontAlgn="base" hangingPunct="0">
              <a:spcBef>
                <a:spcPct val="0"/>
              </a:spcBef>
              <a:spcAft>
                <a:spcPct val="0"/>
              </a:spcAft>
            </a:pPr>
            <a:fld id="{2D804343-7D1C-496E-990E-F4DA6173FF52}" type="slidenum">
              <a:rPr kumimoji="1" lang="ru-RU" smtClean="0">
                <a:solidFill>
                  <a:srgbClr val="000000"/>
                </a:solidFill>
              </a:rPr>
              <a:pPr eaLnBrk="0" fontAlgn="base" hangingPunct="0">
                <a:spcBef>
                  <a:spcPct val="0"/>
                </a:spcBef>
                <a:spcAft>
                  <a:spcPct val="0"/>
                </a:spcAft>
              </a:pPr>
              <a:t>‹#›</a:t>
            </a:fld>
            <a:endParaRPr kumimoji="1" lang="ru-RU">
              <a:solidFill>
                <a:srgbClr val="000000"/>
              </a:solidFill>
            </a:endParaRP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sldNum="0" hdr="0" ftr="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Picture 2" descr="C:\Users\ПСИХОЛОГ\Desktop\картинки\O964d1e9c02ace6c7923dade084ebb12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520"/>
            <a:ext cx="6858000" cy="756084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196752" y="7205008"/>
            <a:ext cx="5660083" cy="2092881"/>
          </a:xfrm>
          <a:prstGeom prst="rect">
            <a:avLst/>
          </a:prstGeom>
        </p:spPr>
        <p:txBody>
          <a:bodyPr wrap="square">
            <a:spAutoFit/>
          </a:bodyPr>
          <a:lstStyle/>
          <a:p>
            <a:r>
              <a:rPr lang="ru-RU" sz="8800" dirty="0" smtClean="0">
                <a:solidFill>
                  <a:srgbClr val="C00000"/>
                </a:solidFill>
              </a:rPr>
              <a:t>И </a:t>
            </a:r>
            <a:r>
              <a:rPr lang="ru-RU" sz="2800" dirty="0" smtClean="0">
                <a:solidFill>
                  <a:srgbClr val="C00000"/>
                </a:solidFill>
              </a:rPr>
              <a:t>       </a:t>
            </a:r>
            <a:r>
              <a:rPr lang="ru-RU" sz="13000" dirty="0" smtClean="0">
                <a:solidFill>
                  <a:srgbClr val="C00000"/>
                </a:solidFill>
              </a:rPr>
              <a:t>ОГЭ</a:t>
            </a:r>
            <a:endParaRPr lang="ru-RU" sz="13000" dirty="0">
              <a:solidFill>
                <a:srgbClr val="C00000"/>
              </a:solidFill>
            </a:endParaRPr>
          </a:p>
        </p:txBody>
      </p:sp>
    </p:spTree>
    <p:extLst>
      <p:ext uri="{BB962C8B-B14F-4D97-AF65-F5344CB8AC3E}">
        <p14:creationId xmlns:p14="http://schemas.microsoft.com/office/powerpoint/2010/main" val="184589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9522" y="220316"/>
            <a:ext cx="6172200" cy="1524000"/>
          </a:xfrm>
        </p:spPr>
        <p:txBody>
          <a:bodyPr/>
          <a:lstStyle/>
          <a:p>
            <a:r>
              <a:rPr lang="ru-RU" dirty="0" smtClean="0"/>
              <a:t>  </a:t>
            </a:r>
            <a:endParaRPr lang="ru-RU" dirty="0"/>
          </a:p>
        </p:txBody>
      </p:sp>
      <p:pic>
        <p:nvPicPr>
          <p:cNvPr id="2050" name="Picture 2" descr="C:\Users\ПСИХОЛОГ\Desktop\картинки\88426318_large_e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27390"/>
            <a:ext cx="6858000" cy="281661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ПСИХОЛОГ\Desktop\картинки\8394574_103125_10818875_2kj5e0Mlj7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2536"/>
            <a:ext cx="6858000" cy="201622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34938" y="1971376"/>
            <a:ext cx="6741368" cy="5601533"/>
          </a:xfrm>
          <a:prstGeom prst="rect">
            <a:avLst/>
          </a:prstGeom>
        </p:spPr>
        <p:txBody>
          <a:bodyPr wrap="square">
            <a:spAutoFit/>
          </a:bodyPr>
          <a:lstStyle/>
          <a:p>
            <a:pPr algn="ctr"/>
            <a:r>
              <a:rPr lang="ru-RU" sz="2800" b="1" dirty="0">
                <a:solidFill>
                  <a:srgbClr val="FFC000"/>
                </a:solidFill>
              </a:rPr>
              <a:t>“Как стать </a:t>
            </a:r>
            <a:r>
              <a:rPr lang="ru-RU" sz="2800" b="1" dirty="0" smtClean="0">
                <a:solidFill>
                  <a:srgbClr val="FFC000"/>
                </a:solidFill>
              </a:rPr>
              <a:t>оптимистом</a:t>
            </a:r>
            <a:r>
              <a:rPr lang="ru-RU" sz="2800" b="1" dirty="0">
                <a:solidFill>
                  <a:srgbClr val="FFC000"/>
                </a:solidFill>
              </a:rPr>
              <a:t>”</a:t>
            </a:r>
            <a:endParaRPr lang="ru-RU" sz="2800" dirty="0">
              <a:solidFill>
                <a:srgbClr val="FFC000"/>
              </a:solidFill>
            </a:endParaRPr>
          </a:p>
          <a:p>
            <a:r>
              <a:rPr lang="ru-RU" dirty="0"/>
              <a:t> </a:t>
            </a:r>
            <a:r>
              <a:rPr lang="ru-RU" sz="2400" dirty="0" smtClean="0"/>
              <a:t>1</a:t>
            </a:r>
            <a:r>
              <a:rPr lang="ru-RU" sz="2400" dirty="0"/>
              <a:t>. Признайтесь себе в своих сильных и слабых сторонах.</a:t>
            </a:r>
          </a:p>
          <a:p>
            <a:r>
              <a:rPr lang="ru-RU" sz="2400" dirty="0"/>
              <a:t>2. Никогда не говорите о себе плохо.</a:t>
            </a:r>
          </a:p>
          <a:p>
            <a:r>
              <a:rPr lang="ru-RU" sz="2400" dirty="0"/>
              <a:t>3. Позволяйте себе расслабиться, прислушаться к своим мыслям, заняться тем, что вам по душе.</a:t>
            </a:r>
          </a:p>
          <a:p>
            <a:r>
              <a:rPr lang="ru-RU" sz="2400" dirty="0"/>
              <a:t>4. Ваши друзья и близкие тоже испытывают неуверенность. Помогите им!</a:t>
            </a:r>
          </a:p>
          <a:p>
            <a:r>
              <a:rPr lang="ru-RU" sz="2400" dirty="0"/>
              <a:t>5. Радуйтесь каждому своему успеху! На пути к этим целям хвалите себя.</a:t>
            </a:r>
          </a:p>
          <a:p>
            <a:r>
              <a:rPr lang="ru-RU" sz="2400" dirty="0"/>
              <a:t>6. Помните, что вы – воплощение надежд ваших родителей, вы – образ и подобие Бога, вы – творец своей жизни.</a:t>
            </a:r>
          </a:p>
          <a:p>
            <a:endParaRPr lang="ru-RU" sz="2400" dirty="0"/>
          </a:p>
          <a:p>
            <a:pPr algn="r"/>
            <a:r>
              <a:rPr lang="ru-RU" b="1" dirty="0"/>
              <a:t>У С П Е Х О В!</a:t>
            </a:r>
            <a:endParaRPr lang="ru-RU" dirty="0"/>
          </a:p>
        </p:txBody>
      </p:sp>
    </p:spTree>
    <p:extLst>
      <p:ext uri="{BB962C8B-B14F-4D97-AF65-F5344CB8AC3E}">
        <p14:creationId xmlns:p14="http://schemas.microsoft.com/office/powerpoint/2010/main" val="75065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ПСИХОЛОГ\Desktop\режим.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291"/>
            <a:ext cx="6857999" cy="9702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174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descr="C:\Users\ПСИХОЛОГ\Desktop\картинки\1200x1200_ba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6732240"/>
            <a:ext cx="6858000" cy="2476922"/>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0" y="0"/>
            <a:ext cx="6858000" cy="8725466"/>
          </a:xfrm>
          <a:prstGeom prst="rect">
            <a:avLst/>
          </a:prstGeom>
        </p:spPr>
        <p:txBody>
          <a:bodyPr wrap="square">
            <a:spAutoFit/>
          </a:bodyPr>
          <a:lstStyle/>
          <a:p>
            <a:pPr algn="ctr"/>
            <a:r>
              <a:rPr lang="ru-RU" sz="2400" b="1" dirty="0">
                <a:solidFill>
                  <a:srgbClr val="002060"/>
                </a:solidFill>
                <a:latin typeface="Times New Roman" pitchFamily="18" charset="0"/>
                <a:cs typeface="Times New Roman" pitchFamily="18" charset="0"/>
              </a:rPr>
              <a:t>Рекомендации по поведению </a:t>
            </a: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до</a:t>
            </a:r>
            <a:r>
              <a:rPr lang="ru-RU" sz="2400" b="1" dirty="0">
                <a:solidFill>
                  <a:srgbClr val="002060"/>
                </a:solidFill>
                <a:latin typeface="Times New Roman" pitchFamily="18" charset="0"/>
                <a:cs typeface="Times New Roman" pitchFamily="18" charset="0"/>
              </a:rPr>
              <a:t> и в момент экзамена.</a:t>
            </a:r>
          </a:p>
          <a:p>
            <a:r>
              <a:rPr lang="ru-RU" sz="1900" dirty="0">
                <a:solidFill>
                  <a:srgbClr val="0070C0"/>
                </a:solidFill>
                <a:latin typeface="Times New Roman" pitchFamily="18" charset="0"/>
                <a:cs typeface="Times New Roman" pitchFamily="18" charset="0"/>
              </a:rPr>
              <a:t>1. За день до начала экзамена постарайся ничего не делать. Если ты чего-то не доучил, лучше не пытайся. «Перед смертью не надышишься». Отдыхай, развлекайся и постарайся забыть о предстоящем экзамене.</a:t>
            </a:r>
          </a:p>
          <a:p>
            <a:r>
              <a:rPr lang="ru-RU" sz="1900" dirty="0">
                <a:solidFill>
                  <a:srgbClr val="0070C0"/>
                </a:solidFill>
                <a:latin typeface="Times New Roman" pitchFamily="18" charset="0"/>
                <a:cs typeface="Times New Roman" pitchFamily="18" charset="0"/>
              </a:rPr>
              <a:t>2. Перед экзаменом обязательно хорошо выспись.</a:t>
            </a:r>
          </a:p>
          <a:p>
            <a:r>
              <a:rPr lang="ru-RU" sz="1900" dirty="0">
                <a:solidFill>
                  <a:srgbClr val="0070C0"/>
                </a:solidFill>
                <a:latin typeface="Times New Roman" pitchFamily="18" charset="0"/>
                <a:cs typeface="Times New Roman" pitchFamily="18" charset="0"/>
              </a:rPr>
              <a:t>3. И вот ты перед дверью класса. Успокойся! Скажи несколько раз: «Я спокоен! Я совершенно спокоен». Иди отвечать в первых рядах. Чем дольше ты не будешь заходить и оставаться в окружении переживающих одноклассников, тем больше будет нагнетаться напряжение, чувство неуверенности, страха.</a:t>
            </a:r>
          </a:p>
          <a:p>
            <a:r>
              <a:rPr lang="ru-RU" sz="1900" dirty="0">
                <a:solidFill>
                  <a:srgbClr val="0070C0"/>
                </a:solidFill>
                <a:latin typeface="Times New Roman" pitchFamily="18" charset="0"/>
                <a:cs typeface="Times New Roman" pitchFamily="18" charset="0"/>
              </a:rPr>
              <a:t>4. Приведи в порядок свои эмоции, соберись с мыслями.</a:t>
            </a:r>
          </a:p>
          <a:p>
            <a:r>
              <a:rPr lang="ru-RU" sz="1900" dirty="0">
                <a:solidFill>
                  <a:srgbClr val="0070C0"/>
                </a:solidFill>
                <a:latin typeface="Times New Roman" pitchFamily="18" charset="0"/>
                <a:cs typeface="Times New Roman" pitchFamily="18" charset="0"/>
              </a:rPr>
              <a:t>5. Смело входи в класс с уверенностью, что все получится.</a:t>
            </a:r>
          </a:p>
          <a:p>
            <a:r>
              <a:rPr lang="ru-RU" sz="1900" dirty="0">
                <a:solidFill>
                  <a:srgbClr val="0070C0"/>
                </a:solidFill>
                <a:latin typeface="Times New Roman" pitchFamily="18" charset="0"/>
                <a:cs typeface="Times New Roman" pitchFamily="18" charset="0"/>
              </a:rPr>
              <a:t>6. Сядь удобно, выпрями спину. Подумай о том, что ты выше всех, умнее, хитрее и у тебя все получится. Сосредоточься на словах «Я спокоен, я совершенно спокоен». Повтори их не спеша несколько раз. Мысли отгонять не стоит, так как это вызовет </a:t>
            </a:r>
            <a:r>
              <a:rPr lang="ru-RU" sz="1900" dirty="0" smtClean="0">
                <a:solidFill>
                  <a:srgbClr val="0070C0"/>
                </a:solidFill>
                <a:latin typeface="Times New Roman" pitchFamily="18" charset="0"/>
                <a:cs typeface="Times New Roman" pitchFamily="18" charset="0"/>
              </a:rPr>
              <a:t>дополнительное </a:t>
            </a:r>
            <a:r>
              <a:rPr lang="ru-RU" sz="1900" dirty="0">
                <a:solidFill>
                  <a:srgbClr val="0070C0"/>
                </a:solidFill>
                <a:latin typeface="Times New Roman" pitchFamily="18" charset="0"/>
                <a:cs typeface="Times New Roman" pitchFamily="18" charset="0"/>
              </a:rPr>
              <a:t>напряжение. В завершение сожми кисти в кулаки.</a:t>
            </a:r>
          </a:p>
          <a:p>
            <a:r>
              <a:rPr lang="ru-RU" sz="1900" dirty="0">
                <a:solidFill>
                  <a:srgbClr val="0070C0"/>
                </a:solidFill>
                <a:latin typeface="Times New Roman" pitchFamily="18" charset="0"/>
                <a:cs typeface="Times New Roman" pitchFamily="18" charset="0"/>
              </a:rPr>
              <a:t>7. Выполни дыхательные упражнения для снятия напряжения: </a:t>
            </a:r>
            <a:br>
              <a:rPr lang="ru-RU" sz="1900" dirty="0">
                <a:solidFill>
                  <a:srgbClr val="0070C0"/>
                </a:solidFill>
                <a:latin typeface="Times New Roman" pitchFamily="18" charset="0"/>
                <a:cs typeface="Times New Roman" pitchFamily="18" charset="0"/>
              </a:rPr>
            </a:br>
            <a:r>
              <a:rPr lang="ru-RU" sz="1900" dirty="0">
                <a:solidFill>
                  <a:srgbClr val="0070C0"/>
                </a:solidFill>
                <a:latin typeface="Times New Roman" pitchFamily="18" charset="0"/>
                <a:cs typeface="Times New Roman" pitchFamily="18" charset="0"/>
              </a:rPr>
              <a:t>— сядь удобно, </a:t>
            </a:r>
          </a:p>
          <a:p>
            <a:r>
              <a:rPr lang="ru-RU" sz="1900" dirty="0">
                <a:solidFill>
                  <a:srgbClr val="0070C0"/>
                </a:solidFill>
                <a:latin typeface="Times New Roman" pitchFamily="18" charset="0"/>
                <a:cs typeface="Times New Roman" pitchFamily="18" charset="0"/>
              </a:rPr>
              <a:t>— глубокий вдох через нос (4—6 секунд), </a:t>
            </a:r>
            <a:br>
              <a:rPr lang="ru-RU" sz="1900" dirty="0">
                <a:solidFill>
                  <a:srgbClr val="0070C0"/>
                </a:solidFill>
                <a:latin typeface="Times New Roman" pitchFamily="18" charset="0"/>
                <a:cs typeface="Times New Roman" pitchFamily="18" charset="0"/>
              </a:rPr>
            </a:br>
            <a:r>
              <a:rPr lang="ru-RU" sz="1900" dirty="0">
                <a:solidFill>
                  <a:srgbClr val="0070C0"/>
                </a:solidFill>
                <a:latin typeface="Times New Roman" pitchFamily="18" charset="0"/>
                <a:cs typeface="Times New Roman" pitchFamily="18" charset="0"/>
              </a:rPr>
              <a:t>— задержка дыхания (2—3 секунды).</a:t>
            </a:r>
          </a:p>
          <a:p>
            <a:r>
              <a:rPr lang="ru-RU" sz="1900" dirty="0">
                <a:solidFill>
                  <a:srgbClr val="0070C0"/>
                </a:solidFill>
                <a:latin typeface="Times New Roman" pitchFamily="18" charset="0"/>
                <a:cs typeface="Times New Roman" pitchFamily="18" charset="0"/>
              </a:rPr>
              <a:t>8. Слушай внимательно, чтобы не отвлекаться в дальнейшем и не задавать лишних вопросов об оформлении тестирования. Тебе все объяснят: как заполнить бланк, какими буквами писать, как кодировать номер школы и т. д.</a:t>
            </a:r>
          </a:p>
        </p:txBody>
      </p:sp>
    </p:spTree>
    <p:extLst>
      <p:ext uri="{BB962C8B-B14F-4D97-AF65-F5344CB8AC3E}">
        <p14:creationId xmlns:p14="http://schemas.microsoft.com/office/powerpoint/2010/main" val="145566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descr="C:\Users\ПСИХОЛОГ\Desktop\картинки\1200x1200_ba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0" y="6588224"/>
            <a:ext cx="6858000" cy="2575942"/>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448" y="251520"/>
            <a:ext cx="6858000" cy="8833187"/>
          </a:xfrm>
          <a:prstGeom prst="rect">
            <a:avLst/>
          </a:prstGeom>
        </p:spPr>
        <p:txBody>
          <a:bodyPr wrap="square">
            <a:spAutoFit/>
          </a:bodyPr>
          <a:lstStyle/>
          <a:p>
            <a:pPr algn="ctr"/>
            <a:r>
              <a:rPr lang="ru-RU" sz="2400" b="1" dirty="0">
                <a:solidFill>
                  <a:srgbClr val="002060"/>
                </a:solidFill>
                <a:latin typeface="Times New Roman" pitchFamily="18" charset="0"/>
                <a:cs typeface="Times New Roman" pitchFamily="18" charset="0"/>
              </a:rPr>
              <a:t>Рекомендации по поведению </a:t>
            </a: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до</a:t>
            </a:r>
            <a:r>
              <a:rPr lang="ru-RU" sz="2400" b="1" dirty="0">
                <a:solidFill>
                  <a:srgbClr val="002060"/>
                </a:solidFill>
                <a:latin typeface="Times New Roman" pitchFamily="18" charset="0"/>
                <a:cs typeface="Times New Roman" pitchFamily="18" charset="0"/>
              </a:rPr>
              <a:t> и в момент экзамена.</a:t>
            </a:r>
          </a:p>
          <a:p>
            <a:pPr algn="just"/>
            <a:endParaRPr lang="ru-RU" sz="2000" dirty="0">
              <a:latin typeface="Times New Roman" pitchFamily="18" charset="0"/>
              <a:cs typeface="Times New Roman" pitchFamily="18" charset="0"/>
            </a:endParaRPr>
          </a:p>
          <a:p>
            <a:pPr algn="just"/>
            <a:r>
              <a:rPr lang="ru-RU" sz="2000" dirty="0">
                <a:solidFill>
                  <a:srgbClr val="0070C0"/>
                </a:solidFill>
                <a:latin typeface="Times New Roman" pitchFamily="18" charset="0"/>
                <a:cs typeface="Times New Roman" pitchFamily="18" charset="0"/>
              </a:rPr>
              <a:t>9. Постарайся сосредоточиться и забыть об окружающих. Для тебя существуют только часы, регламентирующие время выполнения теста, и бланк с заданием. Торопись не спеша. Читай задания до конца. Спешка не должна приводить к тому, что  ты поймешь задание по первым словам, а концовку придумаешь сам.</a:t>
            </a:r>
          </a:p>
          <a:p>
            <a:pPr algn="just"/>
            <a:r>
              <a:rPr lang="ru-RU" sz="2000" dirty="0">
                <a:solidFill>
                  <a:srgbClr val="0070C0"/>
                </a:solidFill>
                <a:latin typeface="Times New Roman" pitchFamily="18" charset="0"/>
                <a:cs typeface="Times New Roman" pitchFamily="18" charset="0"/>
              </a:rPr>
              <a:t>10. Просмотри все вопросы и начни с тех, в ответах на которые ты не сомневаешься. Тогда ты успокоишься и войдешь в рабочий ритм. В любом тесте есть вопросы, ответы на которые ты прекрасно знаешь, только соберись с мыслями.</a:t>
            </a:r>
          </a:p>
          <a:p>
            <a:pPr algn="just"/>
            <a:r>
              <a:rPr lang="ru-RU" sz="2000" dirty="0">
                <a:solidFill>
                  <a:srgbClr val="0070C0"/>
                </a:solidFill>
                <a:latin typeface="Times New Roman" pitchFamily="18" charset="0"/>
                <a:cs typeface="Times New Roman" pitchFamily="18" charset="0"/>
              </a:rPr>
              <a:t>11. Когда приступаешь к новому заданию, забудь все, что было в предыдущем, — как правило, задания в тестах не связаны друг с другом.</a:t>
            </a:r>
          </a:p>
          <a:p>
            <a:pPr algn="just"/>
            <a:r>
              <a:rPr lang="ru-RU" sz="2000" dirty="0">
                <a:solidFill>
                  <a:srgbClr val="0070C0"/>
                </a:solidFill>
                <a:latin typeface="Times New Roman" pitchFamily="18" charset="0"/>
                <a:cs typeface="Times New Roman" pitchFamily="18" charset="0"/>
              </a:rPr>
              <a:t>12. Действуй методом исключения! Последовательно исключай те ответы, которые явно не подходят.</a:t>
            </a:r>
          </a:p>
          <a:p>
            <a:pPr algn="just"/>
            <a:r>
              <a:rPr lang="ru-RU" sz="2000" dirty="0">
                <a:solidFill>
                  <a:srgbClr val="0070C0"/>
                </a:solidFill>
                <a:latin typeface="Times New Roman" pitchFamily="18" charset="0"/>
                <a:cs typeface="Times New Roman" pitchFamily="18" charset="0"/>
              </a:rPr>
              <a:t>13. Если ты сомневаешься в правильности ответа, тебе сложно сделать выбор. Доверься своей интуиции!</a:t>
            </a:r>
          </a:p>
          <a:p>
            <a:pPr algn="just"/>
            <a:r>
              <a:rPr lang="ru-RU" sz="2000" dirty="0">
                <a:solidFill>
                  <a:srgbClr val="0070C0"/>
                </a:solidFill>
                <a:latin typeface="Times New Roman" pitchFamily="18" charset="0"/>
                <a:cs typeface="Times New Roman" pitchFamily="18" charset="0"/>
              </a:rPr>
              <a:t>14. Оставь время для проверки своей работы хотя бы для того, чтобы успеть пробежать глазами и заметить явные ошибки.</a:t>
            </a:r>
          </a:p>
          <a:p>
            <a:pPr algn="just"/>
            <a:r>
              <a:rPr lang="ru-RU" sz="2000" dirty="0">
                <a:solidFill>
                  <a:srgbClr val="0070C0"/>
                </a:solidFill>
                <a:latin typeface="Times New Roman" pitchFamily="18" charset="0"/>
                <a:cs typeface="Times New Roman" pitchFamily="18" charset="0"/>
              </a:rPr>
              <a:t>15. Стремись выполнить все задания, но помни, что на практике это нереально. Ведь тестовые задания рассчитаны на максимальный уровень трудности, а для хорошей оценки достаточно одолеть 70% заданий.</a:t>
            </a:r>
          </a:p>
        </p:txBody>
      </p:sp>
    </p:spTree>
    <p:extLst>
      <p:ext uri="{BB962C8B-B14F-4D97-AF65-F5344CB8AC3E}">
        <p14:creationId xmlns:p14="http://schemas.microsoft.com/office/powerpoint/2010/main" val="271733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3" name="Picture 2" descr="Шаблон &quot;Радуга&quot;"/>
          <p:cNvPicPr>
            <a:picLocks noChangeAspect="1" noChangeArrowheads="1"/>
          </p:cNvPicPr>
          <p:nvPr/>
        </p:nvPicPr>
        <p:blipFill>
          <a:blip r:embed="rId2" cstate="print"/>
          <a:srcRect/>
          <a:stretch>
            <a:fillRect/>
          </a:stretch>
        </p:blipFill>
        <p:spPr bwMode="auto">
          <a:xfrm>
            <a:off x="-57150" y="-304800"/>
            <a:ext cx="7086550" cy="9753600"/>
          </a:xfrm>
          <a:prstGeom prst="rect">
            <a:avLst/>
          </a:prstGeom>
          <a:noFill/>
        </p:spPr>
      </p:pic>
      <p:sp>
        <p:nvSpPr>
          <p:cNvPr id="4" name="Rectangle 3"/>
          <p:cNvSpPr/>
          <p:nvPr/>
        </p:nvSpPr>
        <p:spPr>
          <a:xfrm>
            <a:off x="1657350" y="6705601"/>
            <a:ext cx="3429000" cy="535531"/>
          </a:xfrm>
          <a:prstGeom prst="rect">
            <a:avLst/>
          </a:prstGeom>
        </p:spPr>
        <p:txBody>
          <a:bodyPr>
            <a:spAutoFit/>
          </a:bodyPr>
          <a:lstStyle/>
          <a:p>
            <a:pPr algn="ctr">
              <a:lnSpc>
                <a:spcPct val="80000"/>
              </a:lnSpc>
            </a:pPr>
            <a:endParaRPr lang="ru-RU" dirty="0" smtClean="0">
              <a:solidFill>
                <a:srgbClr val="FF0000"/>
              </a:solidFill>
            </a:endParaRPr>
          </a:p>
          <a:p>
            <a:pPr algn="ctr">
              <a:lnSpc>
                <a:spcPct val="80000"/>
              </a:lnSpc>
            </a:pPr>
            <a:r>
              <a:rPr lang="ru-RU" dirty="0" smtClean="0">
                <a:solidFill>
                  <a:srgbClr val="7030A0"/>
                </a:solidFill>
                <a:latin typeface="Arial" pitchFamily="34" charset="0"/>
                <a:cs typeface="Arial" pitchFamily="34" charset="0"/>
              </a:rPr>
              <a:t> </a:t>
            </a:r>
          </a:p>
        </p:txBody>
      </p:sp>
      <p:sp>
        <p:nvSpPr>
          <p:cNvPr id="6" name="Прямоугольник 5"/>
          <p:cNvSpPr/>
          <p:nvPr/>
        </p:nvSpPr>
        <p:spPr>
          <a:xfrm>
            <a:off x="1340768" y="323528"/>
            <a:ext cx="5184576" cy="2000548"/>
          </a:xfrm>
          <a:prstGeom prst="rect">
            <a:avLst/>
          </a:prstGeom>
        </p:spPr>
        <p:txBody>
          <a:bodyPr wrap="square">
            <a:spAutoFit/>
          </a:bodyPr>
          <a:lstStyle/>
          <a:p>
            <a:r>
              <a:rPr lang="ru-RU" sz="2800" b="1" dirty="0">
                <a:solidFill>
                  <a:schemeClr val="accent6">
                    <a:lumMod val="75000"/>
                  </a:schemeClr>
                </a:solidFill>
              </a:rPr>
              <a:t>«Учение – свет</a:t>
            </a:r>
            <a:r>
              <a:rPr lang="ru-RU" sz="2800" dirty="0">
                <a:solidFill>
                  <a:schemeClr val="accent4">
                    <a:lumMod val="50000"/>
                  </a:schemeClr>
                </a:solidFill>
              </a:rPr>
              <a:t>», </a:t>
            </a:r>
            <a:r>
              <a:rPr lang="ru-RU" sz="2400" dirty="0">
                <a:solidFill>
                  <a:schemeClr val="accent4">
                    <a:lumMod val="50000"/>
                  </a:schemeClr>
                </a:solidFill>
              </a:rPr>
              <a:t>а за свет надо платить – и часто не столько деньгами, сколько здоровьем, свободным временем и порой даже личной жизнью!</a:t>
            </a:r>
          </a:p>
        </p:txBody>
      </p:sp>
      <p:pic>
        <p:nvPicPr>
          <p:cNvPr id="12" name="Picture 2" descr="C:\Users\ПСИХОЛОГ\Desktop\картинки\zagonnye_komiksy_30_foto_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88" y="2721431"/>
            <a:ext cx="6408712" cy="5400600"/>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978007" y="8201394"/>
            <a:ext cx="5544616" cy="400110"/>
          </a:xfrm>
          <a:prstGeom prst="rect">
            <a:avLst/>
          </a:prstGeom>
        </p:spPr>
        <p:txBody>
          <a:bodyPr wrap="square">
            <a:spAutoFit/>
          </a:bodyPr>
          <a:lstStyle/>
          <a:p>
            <a:pPr algn="just"/>
            <a:r>
              <a:rPr lang="ru-RU" sz="2000" dirty="0" smtClean="0">
                <a:solidFill>
                  <a:srgbClr val="C00000"/>
                </a:solidFill>
              </a:rPr>
              <a:t>Распределяй время  рационально!</a:t>
            </a:r>
            <a:endParaRPr lang="ru-RU" sz="2000" dirty="0">
              <a:solidFill>
                <a:srgbClr val="C00000"/>
              </a:solidFill>
            </a:endParaRPr>
          </a:p>
        </p:txBody>
      </p:sp>
    </p:spTree>
    <p:extLst>
      <p:ext uri="{BB962C8B-B14F-4D97-AF65-F5344CB8AC3E}">
        <p14:creationId xmlns:p14="http://schemas.microsoft.com/office/powerpoint/2010/main" val="2889603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0648" y="32115"/>
            <a:ext cx="6336704" cy="8856984"/>
          </a:xfrm>
        </p:spPr>
        <p:txBody>
          <a:bodyPr/>
          <a:lstStyle/>
          <a:p>
            <a:r>
              <a:rPr lang="ru-RU" sz="2000" b="1" u="sng" dirty="0" smtClean="0"/>
              <a:t/>
            </a:r>
            <a:br>
              <a:rPr lang="ru-RU" sz="2000" b="1" u="sng" dirty="0" smtClean="0"/>
            </a:br>
            <a:r>
              <a:rPr lang="ru-RU" sz="2000" b="1" u="sng" dirty="0" smtClean="0"/>
              <a:t>       Техники </a:t>
            </a:r>
            <a:r>
              <a:rPr lang="ru-RU" sz="2000" b="1" u="sng" dirty="0"/>
              <a:t>расслабления </a:t>
            </a:r>
            <a:r>
              <a:rPr lang="ru-RU" sz="2000" b="1" u="sng" dirty="0" smtClean="0"/>
              <a:t>(релаксации</a:t>
            </a:r>
            <a:r>
              <a:rPr lang="ru-RU" sz="2000" b="1" u="sng" dirty="0"/>
              <a:t>)</a:t>
            </a:r>
            <a:r>
              <a:rPr lang="ru-RU" sz="2000" dirty="0"/>
              <a:t/>
            </a:r>
            <a:br>
              <a:rPr lang="ru-RU" sz="2000" dirty="0"/>
            </a:br>
            <a:r>
              <a:rPr lang="ru-RU" sz="2000" dirty="0"/>
              <a:t>       </a:t>
            </a:r>
            <a:r>
              <a:rPr lang="ru-RU" sz="2000" dirty="0" smtClean="0"/>
              <a:t/>
            </a:r>
            <a:br>
              <a:rPr lang="ru-RU" sz="2000" dirty="0" smtClean="0"/>
            </a:br>
            <a:r>
              <a:rPr lang="ru-RU" sz="2000" dirty="0" smtClean="0"/>
              <a:t> </a:t>
            </a:r>
            <a:r>
              <a:rPr lang="ru-RU" sz="1800" dirty="0">
                <a:latin typeface="Times New Roman" pitchFamily="18" charset="0"/>
                <a:cs typeface="Times New Roman" pitchFamily="18" charset="0"/>
              </a:rPr>
              <a:t>Чтобы во время экзамена избежать переутомления, можно использовать различные приемы релаксации, аутотренинг. Предлагаемые упражнения далеко не единственные, но преимущество их в том, что выполнение их незаметно для окружающих и не требует большого количества </a:t>
            </a:r>
            <a:r>
              <a:rPr lang="ru-RU" sz="1800" dirty="0" smtClean="0">
                <a:latin typeface="Times New Roman" pitchFamily="18" charset="0"/>
                <a:cs typeface="Times New Roman" pitchFamily="18" charset="0"/>
              </a:rPr>
              <a:t>времени.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r>
              <a:rPr lang="ru-RU" sz="1800" b="1" u="sng" dirty="0" smtClean="0">
                <a:latin typeface="Times New Roman" pitchFamily="18" charset="0"/>
                <a:cs typeface="Times New Roman" pitchFamily="18" charset="0"/>
              </a:rPr>
              <a:t>Мышечное расслабление</a:t>
            </a:r>
            <a:r>
              <a:rPr lang="ru-RU" sz="1800" u="sng" dirty="0" smtClean="0">
                <a:latin typeface="Times New Roman" pitchFamily="18" charset="0"/>
                <a:cs typeface="Times New Roman" pitchFamily="18" charset="0"/>
              </a:rPr>
              <a:t/>
            </a:r>
            <a:br>
              <a:rPr lang="ru-RU" sz="1800" u="sng" dirty="0" smtClean="0">
                <a:latin typeface="Times New Roman" pitchFamily="18" charset="0"/>
                <a:cs typeface="Times New Roman" pitchFamily="18" charset="0"/>
              </a:rPr>
            </a:br>
            <a:r>
              <a:rPr lang="ru-RU" sz="1800" u="sng" dirty="0" smtClean="0">
                <a:latin typeface="Times New Roman" pitchFamily="18" charset="0"/>
                <a:cs typeface="Times New Roman" pitchFamily="18" charset="0"/>
              </a:rPr>
              <a:t/>
            </a:r>
            <a:br>
              <a:rPr lang="ru-RU" sz="1800" u="sng" dirty="0" smtClean="0">
                <a:latin typeface="Times New Roman" pitchFamily="18" charset="0"/>
                <a:cs typeface="Times New Roman" pitchFamily="18" charset="0"/>
              </a:rPr>
            </a:br>
            <a:r>
              <a:rPr lang="ru-RU" sz="1800" u="sng"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Кинг-</a:t>
            </a:r>
            <a:r>
              <a:rPr lang="ru-RU" sz="1800" dirty="0" err="1" smtClean="0">
                <a:latin typeface="Times New Roman" pitchFamily="18" charset="0"/>
                <a:cs typeface="Times New Roman" pitchFamily="18" charset="0"/>
              </a:rPr>
              <a:t>Конг</a:t>
            </a:r>
            <a:r>
              <a:rPr lang="ru-RU" sz="1800" dirty="0">
                <a:latin typeface="Times New Roman" pitchFamily="18" charset="0"/>
                <a:cs typeface="Times New Roman" pitchFamily="18" charset="0"/>
              </a:rPr>
              <a:t>»</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1.Фаза напряжения. Положение рук в этом упражнении напоминает громадную обезьяну Кинг-</a:t>
            </a:r>
            <a:r>
              <a:rPr lang="ru-RU" sz="1800" dirty="0" err="1">
                <a:latin typeface="Times New Roman" pitchFamily="18" charset="0"/>
                <a:cs typeface="Times New Roman" pitchFamily="18" charset="0"/>
              </a:rPr>
              <a:t>Конг</a:t>
            </a:r>
            <a:r>
              <a:rPr lang="ru-RU" sz="1800" dirty="0">
                <a:latin typeface="Times New Roman" pitchFamily="18" charset="0"/>
                <a:cs typeface="Times New Roman" pitchFamily="18" charset="0"/>
              </a:rPr>
              <a:t>. Руки согнуты в локтях и расположены перед грудью, кисти рук не соприкасаются, глаза прикрыты. Дышите спокойно и равномерно. Сожмите пальцы рук в кулак, напрягите все мышцы рук – кулаков, предплечий, плеч. Кулаки сжимаются так сильно, что все мышцы рук начинают дрожать. Дышите спокойно и равномерно. Напрягите мышцы до боли.</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2.Фаза расслабления. Расслабьте все мышцы. Руки свободно падают вниз. Все мышцы рук полностью расслаблены. Медленно вдохните и выдохните. Какое-то время наслаждайтесь чувством тяжести и тепла в руках. Потом откройте глаза.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Если у вас длинные ногти, то лучше сожмите какой-нибудь предмет. Вам не нужно все время сидеть в позе «Кинг-</a:t>
            </a:r>
            <a:r>
              <a:rPr lang="ru-RU" sz="1800" dirty="0" err="1">
                <a:latin typeface="Times New Roman" pitchFamily="18" charset="0"/>
                <a:cs typeface="Times New Roman" pitchFamily="18" charset="0"/>
              </a:rPr>
              <a:t>Конг</a:t>
            </a:r>
            <a:r>
              <a:rPr lang="ru-RU" sz="1800" dirty="0">
                <a:latin typeface="Times New Roman" pitchFamily="18" charset="0"/>
                <a:cs typeface="Times New Roman" pitchFamily="18" charset="0"/>
              </a:rPr>
              <a:t>», это упражнение можно делать незаметно для окружающих.</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a:t>
            </a:r>
            <a:r>
              <a:rPr lang="ru-RU" dirty="0"/>
              <a:t/>
            </a:r>
            <a:br>
              <a:rPr lang="ru-RU" dirty="0"/>
            </a:br>
            <a:endParaRPr lang="ru-RU" dirty="0"/>
          </a:p>
        </p:txBody>
      </p:sp>
      <p:pic>
        <p:nvPicPr>
          <p:cNvPr id="4" name="Picture 6" descr="MCj037889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5143" y="2123728"/>
            <a:ext cx="1654175"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12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5" y="32115"/>
            <a:ext cx="6192689" cy="8716349"/>
          </a:xfrm>
        </p:spPr>
        <p:txBody>
          <a:bodyPr/>
          <a:lstStyle/>
          <a:p>
            <a:r>
              <a:rPr lang="ru-RU" sz="2000" b="1" u="sng" dirty="0" smtClean="0"/>
              <a:t/>
            </a:r>
            <a:br>
              <a:rPr lang="ru-RU" sz="2000" b="1" u="sng" dirty="0" smtClean="0"/>
            </a:br>
            <a:r>
              <a:rPr lang="ru-RU" sz="2000" b="1" u="sng" dirty="0"/>
              <a:t/>
            </a:r>
            <a:br>
              <a:rPr lang="ru-RU" sz="2000" b="1" u="sng" dirty="0"/>
            </a:br>
            <a:r>
              <a:rPr lang="ru-RU" sz="2000" b="1" u="sng" dirty="0" smtClean="0"/>
              <a:t/>
            </a:r>
            <a:br>
              <a:rPr lang="ru-RU" sz="2000" b="1" u="sng" dirty="0" smtClean="0"/>
            </a:br>
            <a:r>
              <a:rPr lang="ru-RU" sz="2000" b="1" u="sng" dirty="0"/>
              <a:t/>
            </a:r>
            <a:br>
              <a:rPr lang="ru-RU" sz="2000" b="1" u="sng" dirty="0"/>
            </a:br>
            <a:r>
              <a:rPr lang="ru-RU" sz="2000" b="1" u="sng" dirty="0" smtClean="0"/>
              <a:t/>
            </a:r>
            <a:br>
              <a:rPr lang="ru-RU" sz="2000" b="1" u="sng" dirty="0" smtClean="0"/>
            </a:br>
            <a:r>
              <a:rPr lang="ru-RU" sz="2000" b="1" u="sng" dirty="0" smtClean="0"/>
              <a:t/>
            </a:r>
            <a:br>
              <a:rPr lang="ru-RU" sz="2000" b="1" u="sng" dirty="0" smtClean="0"/>
            </a:br>
            <a:r>
              <a:rPr lang="ru-RU" sz="1600" b="1" u="sng" dirty="0" smtClean="0"/>
              <a:t>        </a:t>
            </a:r>
            <a:r>
              <a:rPr lang="ru-RU" sz="2000" b="1" u="sng" dirty="0" smtClean="0"/>
              <a:t>Техники </a:t>
            </a:r>
            <a:r>
              <a:rPr lang="ru-RU" sz="2000" b="1" u="sng" dirty="0"/>
              <a:t>расслабления </a:t>
            </a:r>
            <a:r>
              <a:rPr lang="ru-RU" sz="2000" b="1" u="sng" dirty="0" smtClean="0"/>
              <a:t>релаксации</a:t>
            </a:r>
            <a:r>
              <a:rPr lang="ru-RU" sz="1600" b="1" u="sng" dirty="0"/>
              <a:t>)</a:t>
            </a:r>
            <a:r>
              <a:rPr lang="ru-RU" sz="1600" dirty="0"/>
              <a:t/>
            </a:r>
            <a:br>
              <a:rPr lang="ru-RU" sz="1600" dirty="0"/>
            </a:br>
            <a:r>
              <a:rPr lang="ru-RU" sz="1600" dirty="0"/>
              <a:t>       </a:t>
            </a:r>
            <a:r>
              <a:rPr lang="ru-RU" sz="1800" dirty="0"/>
              <a:t> </a:t>
            </a:r>
            <a:r>
              <a:rPr lang="ru-RU" sz="1800" dirty="0" smtClean="0"/>
              <a:t/>
            </a:r>
            <a:br>
              <a:rPr lang="ru-RU" sz="1800" dirty="0" smtClean="0"/>
            </a:br>
            <a:r>
              <a:rPr lang="ru-RU" sz="1800" dirty="0" smtClean="0"/>
              <a:t>             </a:t>
            </a:r>
            <a:r>
              <a:rPr lang="ru-RU" sz="1800" b="1" u="sng" dirty="0" smtClean="0"/>
              <a:t>Дыхательные </a:t>
            </a:r>
            <a:r>
              <a:rPr lang="ru-RU" sz="1800" b="1" u="sng" dirty="0"/>
              <a:t>упражнения:</a:t>
            </a:r>
            <a:r>
              <a:rPr lang="ru-RU" sz="1800" b="1" dirty="0"/>
              <a:t>  </a:t>
            </a:r>
            <a:r>
              <a:rPr lang="ru-RU" sz="1600" dirty="0" smtClean="0"/>
              <a:t/>
            </a:r>
            <a:br>
              <a:rPr lang="ru-RU" sz="1600" dirty="0" smtClean="0"/>
            </a:br>
            <a:r>
              <a:rPr lang="ru-RU" sz="1600" dirty="0"/>
              <a:t>    </a:t>
            </a:r>
            <a:r>
              <a:rPr lang="ru-RU" sz="1600" b="1" u="sng" dirty="0"/>
              <a:t> </a:t>
            </a:r>
            <a:r>
              <a:rPr lang="ru-RU" sz="1600" b="1" u="sng" dirty="0">
                <a:latin typeface="Times New Roman" pitchFamily="18" charset="0"/>
                <a:cs typeface="Times New Roman" pitchFamily="18" charset="0"/>
              </a:rPr>
              <a:t>«</a:t>
            </a:r>
            <a:r>
              <a:rPr lang="ru-RU" sz="1700" b="1" u="sng" dirty="0">
                <a:latin typeface="Times New Roman" pitchFamily="18" charset="0"/>
                <a:cs typeface="Times New Roman" pitchFamily="18" charset="0"/>
              </a:rPr>
              <a:t>Растопить узоры на стекле»</a:t>
            </a:r>
            <a:r>
              <a:rPr lang="ru-RU" sz="1700" dirty="0">
                <a:latin typeface="Times New Roman" pitchFamily="18" charset="0"/>
                <a:cs typeface="Times New Roman" pitchFamily="18" charset="0"/>
              </a:rPr>
              <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Глубоко вдохните, не поднимая плеч. Направьте воздух в живот. При выдохе губы слегка приоткрыты. Ваше дыхание струится как будто вы собираетесь растопить узоры на стекле или губами рассеять семена растений. Вы чувствуете, как ваше теплое дыхание струится через губы. Повторите упражнение несколько раз.</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a:t>
            </a:r>
            <a:r>
              <a:rPr lang="ru-RU" sz="1700" b="1" u="sng" dirty="0">
                <a:latin typeface="Times New Roman" pitchFamily="18" charset="0"/>
                <a:cs typeface="Times New Roman" pitchFamily="18" charset="0"/>
              </a:rPr>
              <a:t>Вздохи</a:t>
            </a:r>
            <a:r>
              <a:rPr lang="ru-RU" sz="1700" dirty="0">
                <a:latin typeface="Times New Roman" pitchFamily="18" charset="0"/>
                <a:cs typeface="Times New Roman" pitchFamily="18" charset="0"/>
              </a:rPr>
              <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Сядьте удобно, положите руки на бедра. Представьте себе, что вы тяжело работали. Может быть, вы шли по лестнице, неся что-то тяжелое, или сделали много физических упражнений. Теперь вы все закончили. Наберите воздух и на какое-то время задержите его. Нагнитесь немного вперед и выпустите из себя весь воздух одним большим выдохом. Все напряжение, вся усталость вытекает из вас. Снова сделайте вдох, повторите это упражнение несколько раз. </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a:t>
            </a:r>
            <a:r>
              <a:rPr lang="ru-RU" sz="1700" b="1" u="sng" dirty="0">
                <a:latin typeface="Times New Roman" pitchFamily="18" charset="0"/>
                <a:cs typeface="Times New Roman" pitchFamily="18" charset="0"/>
              </a:rPr>
              <a:t>Концентрация на дыхании </a:t>
            </a:r>
            <a:r>
              <a:rPr lang="ru-RU" sz="1700" dirty="0">
                <a:latin typeface="Times New Roman" pitchFamily="18" charset="0"/>
                <a:cs typeface="Times New Roman" pitchFamily="18" charset="0"/>
              </a:rPr>
              <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Сконцентрируйтесь на своем дыхании в течение 2-5 минут. </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Начните со своего дыхания. Обратите внимание на то, что при дыхании воздух входит и выходит, входит и выходит. Концентрируйтесь на различных частях тела, двигаясь вверх и вниз, внутрь и наружу по мере того, как вы дышите.</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С каждым вдохом направляйте ваше   дыхание к различным частям вашего тела. Направляйте дыхание в ногу, в руку и почувствуйте, как при дыхании воздух течет внутрь и наружу.</a:t>
            </a:r>
            <a:br>
              <a:rPr lang="ru-RU" sz="1700" dirty="0">
                <a:latin typeface="Times New Roman" pitchFamily="18" charset="0"/>
                <a:cs typeface="Times New Roman" pitchFamily="18" charset="0"/>
              </a:rPr>
            </a:br>
            <a:r>
              <a:rPr lang="ru-RU" sz="1700" dirty="0">
                <a:latin typeface="Times New Roman" pitchFamily="18" charset="0"/>
                <a:cs typeface="Times New Roman" pitchFamily="18" charset="0"/>
              </a:rPr>
              <a:t>       Теперь сознательно вдохните медленно и глубоко 10 раз. При этом повторяйте про себя: «Я расслаблен… Я </a:t>
            </a:r>
            <a:r>
              <a:rPr lang="ru-RU" sz="1700" dirty="0" smtClean="0">
                <a:latin typeface="Times New Roman" pitchFamily="18" charset="0"/>
                <a:cs typeface="Times New Roman" pitchFamily="18" charset="0"/>
              </a:rPr>
              <a:t>расслаблен…». Повторяя </a:t>
            </a:r>
            <a:r>
              <a:rPr lang="ru-RU" sz="1700" dirty="0">
                <a:latin typeface="Times New Roman" pitchFamily="18" charset="0"/>
                <a:cs typeface="Times New Roman" pitchFamily="18" charset="0"/>
              </a:rPr>
              <a:t>эти слова, вы можете почувствовать, </a:t>
            </a:r>
            <a:r>
              <a:rPr lang="ru-RU" sz="1700" dirty="0" smtClean="0">
                <a:latin typeface="Times New Roman" pitchFamily="18" charset="0"/>
                <a:cs typeface="Times New Roman" pitchFamily="18" charset="0"/>
              </a:rPr>
              <a:t>как </a:t>
            </a:r>
            <a:r>
              <a:rPr lang="ru-RU" sz="1700" dirty="0">
                <a:latin typeface="Times New Roman" pitchFamily="18" charset="0"/>
                <a:cs typeface="Times New Roman" pitchFamily="18" charset="0"/>
              </a:rPr>
              <a:t>все больше расслабляетесь.</a:t>
            </a:r>
            <a:r>
              <a:rPr lang="ru-RU" sz="1600" dirty="0"/>
              <a:t/>
            </a:r>
            <a:br>
              <a:rPr lang="ru-RU" sz="1600" dirty="0"/>
            </a:br>
            <a:r>
              <a:rPr lang="ru-RU" sz="1800" dirty="0"/>
              <a:t> </a:t>
            </a:r>
            <a:br>
              <a:rPr lang="ru-RU" sz="1800" dirty="0"/>
            </a:br>
            <a:r>
              <a:rPr lang="ru-RU" sz="1800" dirty="0"/>
              <a:t> </a:t>
            </a:r>
            <a:br>
              <a:rPr lang="ru-RU" sz="1800" dirty="0"/>
            </a:br>
            <a:r>
              <a:rPr lang="ru-RU" sz="1800" dirty="0"/>
              <a:t> </a:t>
            </a:r>
            <a:br>
              <a:rPr lang="ru-RU" sz="1800" dirty="0"/>
            </a:br>
            <a:r>
              <a:rPr lang="ru-RU" sz="1800" dirty="0"/>
              <a:t> </a:t>
            </a:r>
            <a:br>
              <a:rPr lang="ru-RU" sz="1800" dirty="0"/>
            </a:br>
            <a:r>
              <a:rPr lang="ru-RU" dirty="0"/>
              <a:t> </a:t>
            </a:r>
            <a:br>
              <a:rPr lang="ru-RU" dirty="0"/>
            </a:br>
            <a:endParaRPr lang="ru-RU" dirty="0"/>
          </a:p>
        </p:txBody>
      </p:sp>
    </p:spTree>
    <p:extLst>
      <p:ext uri="{BB962C8B-B14F-4D97-AF65-F5344CB8AC3E}">
        <p14:creationId xmlns:p14="http://schemas.microsoft.com/office/powerpoint/2010/main" val="1226619417"/>
      </p:ext>
    </p:extLst>
  </p:cSld>
  <p:clrMapOvr>
    <a:masterClrMapping/>
  </p:clrMapOvr>
</p:sld>
</file>

<file path=ppt/theme/theme1.xml><?xml version="1.0" encoding="utf-8"?>
<a:theme xmlns:a="http://schemas.openxmlformats.org/drawingml/2006/main" name="01018387">
  <a:themeElements>
    <a:clrScheme name="ms_edb2schl_tp01018387 1">
      <a:dk1>
        <a:srgbClr val="000000"/>
      </a:dk1>
      <a:lt1>
        <a:srgbClr val="0099CC"/>
      </a:lt1>
      <a:dk2>
        <a:srgbClr val="000000"/>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fontScheme name="ms_edb2schl_tp01018387">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s_edb2schl_tp01018387 1">
        <a:dk1>
          <a:srgbClr val="000000"/>
        </a:dk1>
        <a:lt1>
          <a:srgbClr val="0099CC"/>
        </a:lt1>
        <a:dk2>
          <a:srgbClr val="000000"/>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clrMap bg1="lt1" tx1="dk1" bg2="lt2" tx2="dk2" accent1="accent1" accent2="accent2" accent3="accent3" accent4="accent4" accent5="accent5" accent6="accent6" hlink="hlink" folHlink="folHlink"/>
    </a:extraClrScheme>
    <a:extraClrScheme>
      <a:clrScheme name="ms_edb2schl_tp01018387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ms_edb2schl_tp01018387 3">
        <a:dk1>
          <a:srgbClr val="5F5F5F"/>
        </a:dk1>
        <a:lt1>
          <a:srgbClr val="FFFFFF"/>
        </a:lt1>
        <a:dk2>
          <a:srgbClr val="5F5F5F"/>
        </a:dk2>
        <a:lt2>
          <a:srgbClr val="000000"/>
        </a:lt2>
        <a:accent1>
          <a:srgbClr val="969696"/>
        </a:accent1>
        <a:accent2>
          <a:srgbClr val="000000"/>
        </a:accent2>
        <a:accent3>
          <a:srgbClr val="FFFFFF"/>
        </a:accent3>
        <a:accent4>
          <a:srgbClr val="505050"/>
        </a:accent4>
        <a:accent5>
          <a:srgbClr val="C9C9C9"/>
        </a:accent5>
        <a:accent6>
          <a:srgbClr val="000000"/>
        </a:accent6>
        <a:hlink>
          <a:srgbClr val="777777"/>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TotalTime>
  <Words>45</Words>
  <Application>Microsoft Office PowerPoint</Application>
  <PresentationFormat>Экран (4:3)</PresentationFormat>
  <Paragraphs>38</Paragraphs>
  <Slides>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8</vt:i4>
      </vt:variant>
    </vt:vector>
  </HeadingPairs>
  <TitlesOfParts>
    <vt:vector size="10" baseType="lpstr">
      <vt:lpstr>01018387</vt:lpstr>
      <vt:lpstr>Воздушный поток</vt:lpstr>
      <vt:lpstr>Презентация PowerPoint</vt:lpstr>
      <vt:lpstr>  </vt:lpstr>
      <vt:lpstr>Презентация PowerPoint</vt:lpstr>
      <vt:lpstr>Презентация PowerPoint</vt:lpstr>
      <vt:lpstr>Презентация PowerPoint</vt:lpstr>
      <vt:lpstr>Презентация PowerPoint</vt:lpstr>
      <vt:lpstr>        Техники расслабления (релаксации)          Чтобы во время экзамена избежать переутомления, можно использовать различные приемы релаксации, аутотренинг. Предлагаемые упражнения далеко не единственные, но преимущество их в том, что выполнение их незаметно для окружающих и не требует большого количества времени.                          Мышечное расслабление  « Кинг-Конг»        1.Фаза напряжения. Положение рук в этом упражнении напоминает громадную обезьяну Кинг-Конг. Руки согнуты в локтях и расположены перед грудью, кисти рук не соприкасаются, глаза прикрыты. Дышите спокойно и равномерно. Сожмите пальцы рук в кулак, напрягите все мышцы рук – кулаков, предплечий, плеч. Кулаки сжимаются так сильно, что все мышцы рук начинают дрожать. Дышите спокойно и равномерно. Напрягите мышцы до боли.        2.Фаза расслабления. Расслабьте все мышцы. Руки свободно падают вниз. Все мышцы рук полностью расслаблены. Медленно вдохните и выдохните. Какое-то время наслаждайтесь чувством тяжести и тепла в руках. Потом откройте глаза.         Если у вас длинные ногти, то лучше сожмите какой-нибудь предмет. Вам не нужно все время сидеть в позе «Кинг-Конг», это упражнение можно делать незаметно для окружающих.   </vt:lpstr>
      <vt:lpstr>              Техники расслабления релаксации)                       Дыхательные упражнения:        «Растопить узоры на стекле»       Глубоко вдохните, не поднимая плеч. Направьте воздух в живот. При выдохе губы слегка приоткрыты. Ваше дыхание струится как будто вы собираетесь растопить узоры на стекле или губами рассеять семена растений. Вы чувствуете, как ваше теплое дыхание струится через губы. Повторите упражнение несколько раз.        Вздохи        Сядьте удобно, положите руки на бедра. Представьте себе, что вы тяжело работали. Может быть, вы шли по лестнице, неся что-то тяжелое, или сделали много физических упражнений. Теперь вы все закончили. Наберите воздух и на какое-то время задержите его. Нагнитесь немного вперед и выпустите из себя весь воздух одним большим выдохом. Все напряжение, вся усталость вытекает из вас. Снова сделайте вдох, повторите это упражнение несколько раз.         Концентрация на дыхании         Сконцентрируйтесь на своем дыхании в течение 2-5 минут.         Начните со своего дыхания. Обратите внимание на то, что при дыхании воздух входит и выходит, входит и выходит. Концентрируйтесь на различных частях тела, двигаясь вверх и вниз, внутрь и наружу по мере того, как вы дышите.        С каждым вдохом направляйте ваше   дыхание к различным частям вашего тела. Направляйте дыхание в ногу, в руку и почувствуйте, как при дыхании воздух течет внутрь и наружу.        Теперь сознательно вдохните медленно и глубоко 10 раз. При этом повторяйте про себя: «Я расслаблен… Я расслаблен…». Повторяя эти слова, вы можете почувствовать, как все больше расслабляетесь.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ПСИХОЛОГ</dc:creator>
  <cp:lastModifiedBy>ПСИХОЛОГ</cp:lastModifiedBy>
  <cp:revision>34</cp:revision>
  <dcterms:created xsi:type="dcterms:W3CDTF">2014-04-01T13:27:56Z</dcterms:created>
  <dcterms:modified xsi:type="dcterms:W3CDTF">2014-04-09T08:26:56Z</dcterms:modified>
</cp:coreProperties>
</file>