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опк\отчет по опк\опк фото\IMG_4179_новый размер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9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\опк\отчет по опк\опк фото\IMG_4062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опк\отчет по опк\опк фото\IMG_4026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работа\опк\отчет по опк\опк фото\IMG_4018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та\опк\отчет по опк\опк фото\IMG_4021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500042"/>
            <a:ext cx="275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Жюри конкурса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опк\отчет по опк\опк фото\IMG_4005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184831" y="0"/>
            <a:ext cx="345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чтецов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та\опк\отчет по опк\опк фото\IMG_4001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конкурса  по ОПК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та\опк\отчет по опк\опк фото\IMG_3999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63579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Викторина по ОПК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опк\отчет по опк\опк фото\IMG_4182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опк\отчет по опк\опк фото\IMG_4188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опк\отчет по опк\опк фото\IMG_4189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опк\отчет по опк\опк фото\IMG_4184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опк\отчет по опк\опк фото\IMG_4185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опк\отчет по опк\опк фото\IMG_4177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опк\отчет по опк\опк фото\IMG_4171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\опк\отчет по опк\опк фото\IMG_4068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2014-04-19T16:22:33Z</dcterms:created>
  <dcterms:modified xsi:type="dcterms:W3CDTF">2014-04-19T16:36:05Z</dcterms:modified>
</cp:coreProperties>
</file>