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70" r:id="rId6"/>
    <p:sldId id="272" r:id="rId7"/>
    <p:sldId id="271" r:id="rId8"/>
    <p:sldId id="258" r:id="rId9"/>
    <p:sldId id="264" r:id="rId10"/>
    <p:sldId id="265" r:id="rId11"/>
    <p:sldId id="261" r:id="rId12"/>
    <p:sldId id="269" r:id="rId13"/>
    <p:sldId id="262" r:id="rId14"/>
    <p:sldId id="263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69A"/>
    <a:srgbClr val="5F9127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3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7641B-051A-4DBF-A00B-AE3AB81B26C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FDEB7-7E3F-4AB1-ACE7-B74A7F4B77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dirty="0" smtClean="0">
              <a:solidFill>
                <a:schemeClr val="accent2">
                  <a:lumMod val="75000"/>
                </a:schemeClr>
              </a:solidFill>
            </a:rPr>
            <a:t>основная школа – старшая школа</a:t>
          </a:r>
        </a:p>
      </dgm:t>
    </dgm:pt>
    <dgm:pt modelId="{4F24282D-6BCA-46F9-95E8-3677CC41C182}" type="parTrans" cxnId="{92D39E20-E273-410B-A1FF-55656ED66A38}">
      <dgm:prSet/>
      <dgm:spPr/>
      <dgm:t>
        <a:bodyPr/>
        <a:lstStyle/>
        <a:p>
          <a:endParaRPr lang="ru-RU"/>
        </a:p>
      </dgm:t>
    </dgm:pt>
    <dgm:pt modelId="{15E10124-1FF3-4B7C-9CE5-41BE31CF340D}" type="sibTrans" cxnId="{92D39E20-E273-410B-A1FF-55656ED66A38}">
      <dgm:prSet/>
      <dgm:spPr/>
      <dgm:t>
        <a:bodyPr/>
        <a:lstStyle/>
        <a:p>
          <a:endParaRPr lang="ru-RU"/>
        </a:p>
      </dgm:t>
    </dgm:pt>
    <dgm:pt modelId="{D7593B9F-45C2-41EE-9A4E-7F2F8E012CCA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школа – вуз</a:t>
          </a:r>
          <a:endParaRPr lang="ru-RU" sz="40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23DD39F-0C21-4D64-B467-86E6A489DF8E}" type="parTrans" cxnId="{4DE528B7-D566-4C6D-BF19-26A263B2B9B8}">
      <dgm:prSet/>
      <dgm:spPr/>
      <dgm:t>
        <a:bodyPr/>
        <a:lstStyle/>
        <a:p>
          <a:endParaRPr lang="ru-RU"/>
        </a:p>
      </dgm:t>
    </dgm:pt>
    <dgm:pt modelId="{4F641FE9-F061-476A-9F01-74CD728A375F}" type="sibTrans" cxnId="{4DE528B7-D566-4C6D-BF19-26A263B2B9B8}">
      <dgm:prSet/>
      <dgm:spPr/>
      <dgm:t>
        <a:bodyPr/>
        <a:lstStyle/>
        <a:p>
          <a:endParaRPr lang="ru-RU"/>
        </a:p>
      </dgm:t>
    </dgm:pt>
    <dgm:pt modelId="{DB874E0F-C779-461F-BDC8-1085B18C1FBF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642D"/>
              </a:solidFill>
            </a:rPr>
            <a:t>детский сад – начальная школа</a:t>
          </a:r>
          <a:endParaRPr lang="ru-RU" sz="3200" dirty="0">
            <a:solidFill>
              <a:srgbClr val="00642D"/>
            </a:solidFill>
          </a:endParaRPr>
        </a:p>
      </dgm:t>
    </dgm:pt>
    <dgm:pt modelId="{4246E92E-68D8-4CBF-AA63-42C70B373559}" type="sibTrans" cxnId="{1A7B7C17-18A4-4BD8-9060-BEFADDF837EB}">
      <dgm:prSet/>
      <dgm:spPr/>
      <dgm:t>
        <a:bodyPr/>
        <a:lstStyle/>
        <a:p>
          <a:endParaRPr lang="ru-RU"/>
        </a:p>
      </dgm:t>
    </dgm:pt>
    <dgm:pt modelId="{687838E6-3D4D-4E53-9A56-092A5199C60E}" type="parTrans" cxnId="{1A7B7C17-18A4-4BD8-9060-BEFADDF837EB}">
      <dgm:prSet/>
      <dgm:spPr/>
      <dgm:t>
        <a:bodyPr/>
        <a:lstStyle/>
        <a:p>
          <a:endParaRPr lang="ru-RU"/>
        </a:p>
      </dgm:t>
    </dgm:pt>
    <dgm:pt modelId="{FE80AE2A-F7B3-423F-B16C-85AD08339E7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dirty="0" smtClean="0">
              <a:solidFill>
                <a:srgbClr val="5F9127"/>
              </a:solidFill>
            </a:rPr>
            <a:t>начальная школа – основная школа</a:t>
          </a:r>
        </a:p>
      </dgm:t>
    </dgm:pt>
    <dgm:pt modelId="{52DA0F65-D2F1-4C44-80C6-AC4E595D3190}" type="parTrans" cxnId="{BDAACD18-39D0-48DC-9484-9BB0352B5539}">
      <dgm:prSet/>
      <dgm:spPr/>
      <dgm:t>
        <a:bodyPr/>
        <a:lstStyle/>
        <a:p>
          <a:endParaRPr lang="ru-RU"/>
        </a:p>
      </dgm:t>
    </dgm:pt>
    <dgm:pt modelId="{83D373C1-9648-48F7-AA6A-3142B302ED73}" type="sibTrans" cxnId="{BDAACD18-39D0-48DC-9484-9BB0352B5539}">
      <dgm:prSet/>
      <dgm:spPr/>
      <dgm:t>
        <a:bodyPr/>
        <a:lstStyle/>
        <a:p>
          <a:endParaRPr lang="ru-RU"/>
        </a:p>
      </dgm:t>
    </dgm:pt>
    <dgm:pt modelId="{A547631F-E05D-4567-B27C-89C7B7122773}" type="pres">
      <dgm:prSet presAssocID="{BD37641B-051A-4DBF-A00B-AE3AB81B26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2FBAE1-6508-4868-A2AF-F5D3015F9053}" type="pres">
      <dgm:prSet presAssocID="{DB874E0F-C779-461F-BDC8-1085B18C1FBF}" presName="circle1" presStyleLbl="node1" presStyleIdx="0" presStyleCnt="4" custScaleX="99391" custLinFactNeighborX="295" custLinFactNeighborY="152"/>
      <dgm:spPr>
        <a:solidFill>
          <a:srgbClr val="00B050"/>
        </a:solidFill>
      </dgm:spPr>
    </dgm:pt>
    <dgm:pt modelId="{77177A20-537B-4C10-AD81-F606CB8F3139}" type="pres">
      <dgm:prSet presAssocID="{DB874E0F-C779-461F-BDC8-1085B18C1FBF}" presName="space" presStyleCnt="0"/>
      <dgm:spPr/>
    </dgm:pt>
    <dgm:pt modelId="{8C2E2883-5AEA-4A30-935B-FFC40D0D32E7}" type="pres">
      <dgm:prSet presAssocID="{DB874E0F-C779-461F-BDC8-1085B18C1FBF}" presName="rect1" presStyleLbl="alignAcc1" presStyleIdx="0" presStyleCnt="4"/>
      <dgm:spPr/>
      <dgm:t>
        <a:bodyPr/>
        <a:lstStyle/>
        <a:p>
          <a:endParaRPr lang="ru-RU"/>
        </a:p>
      </dgm:t>
    </dgm:pt>
    <dgm:pt modelId="{B73E681D-141A-470E-96AA-D6512271506F}" type="pres">
      <dgm:prSet presAssocID="{FE80AE2A-F7B3-423F-B16C-85AD08339E7B}" presName="vertSpace2" presStyleLbl="node1" presStyleIdx="0" presStyleCnt="4"/>
      <dgm:spPr/>
    </dgm:pt>
    <dgm:pt modelId="{F3058A84-83F6-4C4A-A455-D5A32B66332D}" type="pres">
      <dgm:prSet presAssocID="{FE80AE2A-F7B3-423F-B16C-85AD08339E7B}" presName="circle2" presStyleLbl="node1" presStyleIdx="1" presStyleCnt="4"/>
      <dgm:spPr>
        <a:solidFill>
          <a:srgbClr val="92D050"/>
        </a:solidFill>
      </dgm:spPr>
    </dgm:pt>
    <dgm:pt modelId="{DAF77A95-835F-47D2-934B-49778E2FF215}" type="pres">
      <dgm:prSet presAssocID="{FE80AE2A-F7B3-423F-B16C-85AD08339E7B}" presName="rect2" presStyleLbl="alignAcc1" presStyleIdx="1" presStyleCnt="4"/>
      <dgm:spPr/>
      <dgm:t>
        <a:bodyPr/>
        <a:lstStyle/>
        <a:p>
          <a:endParaRPr lang="ru-RU"/>
        </a:p>
      </dgm:t>
    </dgm:pt>
    <dgm:pt modelId="{8E1CBBF3-ADCB-4202-A81F-C3296E33E4DA}" type="pres">
      <dgm:prSet presAssocID="{D49FDEB7-7E3F-4AB1-ACE7-B74A7F4B7758}" presName="vertSpace3" presStyleLbl="node1" presStyleIdx="1" presStyleCnt="4"/>
      <dgm:spPr/>
    </dgm:pt>
    <dgm:pt modelId="{B5038F22-BFA7-4A4D-9904-3D392E94EBCA}" type="pres">
      <dgm:prSet presAssocID="{D49FDEB7-7E3F-4AB1-ACE7-B74A7F4B7758}" presName="circle3" presStyleLbl="node1" presStyleIdx="2" presStyleCnt="4"/>
      <dgm:spPr>
        <a:solidFill>
          <a:srgbClr val="FFC000"/>
        </a:solidFill>
      </dgm:spPr>
    </dgm:pt>
    <dgm:pt modelId="{462E8E13-E2FE-4E35-B3CF-85B7802BB7B4}" type="pres">
      <dgm:prSet presAssocID="{D49FDEB7-7E3F-4AB1-ACE7-B74A7F4B7758}" presName="rect3" presStyleLbl="alignAcc1" presStyleIdx="2" presStyleCnt="4"/>
      <dgm:spPr/>
      <dgm:t>
        <a:bodyPr/>
        <a:lstStyle/>
        <a:p>
          <a:endParaRPr lang="ru-RU"/>
        </a:p>
      </dgm:t>
    </dgm:pt>
    <dgm:pt modelId="{432EB42A-8599-4348-A9C0-C959B6C10B1E}" type="pres">
      <dgm:prSet presAssocID="{D7593B9F-45C2-41EE-9A4E-7F2F8E012CCA}" presName="vertSpace4" presStyleLbl="node1" presStyleIdx="2" presStyleCnt="4"/>
      <dgm:spPr/>
    </dgm:pt>
    <dgm:pt modelId="{474A63CD-41B8-4BC2-AD96-0C7EA7569D1F}" type="pres">
      <dgm:prSet presAssocID="{D7593B9F-45C2-41EE-9A4E-7F2F8E012CCA}" presName="circle4" presStyleLbl="node1" presStyleIdx="3" presStyleCnt="4"/>
      <dgm:spPr>
        <a:solidFill>
          <a:srgbClr val="FFFF00"/>
        </a:solidFill>
      </dgm:spPr>
    </dgm:pt>
    <dgm:pt modelId="{D1013C58-D1FD-414C-B750-A762452A1868}" type="pres">
      <dgm:prSet presAssocID="{D7593B9F-45C2-41EE-9A4E-7F2F8E012CCA}" presName="rect4" presStyleLbl="alignAcc1" presStyleIdx="3" presStyleCnt="4"/>
      <dgm:spPr/>
      <dgm:t>
        <a:bodyPr/>
        <a:lstStyle/>
        <a:p>
          <a:endParaRPr lang="ru-RU"/>
        </a:p>
      </dgm:t>
    </dgm:pt>
    <dgm:pt modelId="{A6DB46CB-220E-4E93-8820-CF05B6915CF0}" type="pres">
      <dgm:prSet presAssocID="{DB874E0F-C779-461F-BDC8-1085B18C1FB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8DC44-0BE7-4CE2-B26F-24F0507E0CD9}" type="pres">
      <dgm:prSet presAssocID="{FE80AE2A-F7B3-423F-B16C-85AD08339E7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D58AD-3BB6-4618-956E-965B71642E47}" type="pres">
      <dgm:prSet presAssocID="{D49FDEB7-7E3F-4AB1-ACE7-B74A7F4B775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91236-F2AA-452B-935A-826E74706293}" type="pres">
      <dgm:prSet presAssocID="{D7593B9F-45C2-41EE-9A4E-7F2F8E012CC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3096A-5ECF-41F3-9D84-97FFDE3EDDD5}" type="presOf" srcId="{FE80AE2A-F7B3-423F-B16C-85AD08339E7B}" destId="{DAF77A95-835F-47D2-934B-49778E2FF215}" srcOrd="0" destOrd="0" presId="urn:microsoft.com/office/officeart/2005/8/layout/target3"/>
    <dgm:cxn modelId="{BEB7311D-05BE-4722-BD1F-696C1442BF91}" type="presOf" srcId="{D49FDEB7-7E3F-4AB1-ACE7-B74A7F4B7758}" destId="{040D58AD-3BB6-4618-956E-965B71642E47}" srcOrd="1" destOrd="0" presId="urn:microsoft.com/office/officeart/2005/8/layout/target3"/>
    <dgm:cxn modelId="{C53AE765-7573-4DBE-AEF0-F004F2F53745}" type="presOf" srcId="{D49FDEB7-7E3F-4AB1-ACE7-B74A7F4B7758}" destId="{462E8E13-E2FE-4E35-B3CF-85B7802BB7B4}" srcOrd="0" destOrd="0" presId="urn:microsoft.com/office/officeart/2005/8/layout/target3"/>
    <dgm:cxn modelId="{1A7B7C17-18A4-4BD8-9060-BEFADDF837EB}" srcId="{BD37641B-051A-4DBF-A00B-AE3AB81B26CC}" destId="{DB874E0F-C779-461F-BDC8-1085B18C1FBF}" srcOrd="0" destOrd="0" parTransId="{687838E6-3D4D-4E53-9A56-092A5199C60E}" sibTransId="{4246E92E-68D8-4CBF-AA63-42C70B373559}"/>
    <dgm:cxn modelId="{4DE528B7-D566-4C6D-BF19-26A263B2B9B8}" srcId="{BD37641B-051A-4DBF-A00B-AE3AB81B26CC}" destId="{D7593B9F-45C2-41EE-9A4E-7F2F8E012CCA}" srcOrd="3" destOrd="0" parTransId="{923DD39F-0C21-4D64-B467-86E6A489DF8E}" sibTransId="{4F641FE9-F061-476A-9F01-74CD728A375F}"/>
    <dgm:cxn modelId="{80DC6F01-1A66-44BD-8BCF-6894FC087CE5}" type="presOf" srcId="{DB874E0F-C779-461F-BDC8-1085B18C1FBF}" destId="{A6DB46CB-220E-4E93-8820-CF05B6915CF0}" srcOrd="1" destOrd="0" presId="urn:microsoft.com/office/officeart/2005/8/layout/target3"/>
    <dgm:cxn modelId="{B80D2D4A-2BBF-4260-B82A-70B7A052A988}" type="presOf" srcId="{D7593B9F-45C2-41EE-9A4E-7F2F8E012CCA}" destId="{9E391236-F2AA-452B-935A-826E74706293}" srcOrd="1" destOrd="0" presId="urn:microsoft.com/office/officeart/2005/8/layout/target3"/>
    <dgm:cxn modelId="{1071D24F-B142-431C-BAD8-F18A18C6CB56}" type="presOf" srcId="{D7593B9F-45C2-41EE-9A4E-7F2F8E012CCA}" destId="{D1013C58-D1FD-414C-B750-A762452A1868}" srcOrd="0" destOrd="0" presId="urn:microsoft.com/office/officeart/2005/8/layout/target3"/>
    <dgm:cxn modelId="{BDAACD18-39D0-48DC-9484-9BB0352B5539}" srcId="{BD37641B-051A-4DBF-A00B-AE3AB81B26CC}" destId="{FE80AE2A-F7B3-423F-B16C-85AD08339E7B}" srcOrd="1" destOrd="0" parTransId="{52DA0F65-D2F1-4C44-80C6-AC4E595D3190}" sibTransId="{83D373C1-9648-48F7-AA6A-3142B302ED73}"/>
    <dgm:cxn modelId="{A69E5C87-9B06-4373-A884-49565B531F99}" type="presOf" srcId="{BD37641B-051A-4DBF-A00B-AE3AB81B26CC}" destId="{A547631F-E05D-4567-B27C-89C7B7122773}" srcOrd="0" destOrd="0" presId="urn:microsoft.com/office/officeart/2005/8/layout/target3"/>
    <dgm:cxn modelId="{3446A113-4E96-4E4C-8685-92CDCDA853AC}" type="presOf" srcId="{DB874E0F-C779-461F-BDC8-1085B18C1FBF}" destId="{8C2E2883-5AEA-4A30-935B-FFC40D0D32E7}" srcOrd="0" destOrd="0" presId="urn:microsoft.com/office/officeart/2005/8/layout/target3"/>
    <dgm:cxn modelId="{92D39E20-E273-410B-A1FF-55656ED66A38}" srcId="{BD37641B-051A-4DBF-A00B-AE3AB81B26CC}" destId="{D49FDEB7-7E3F-4AB1-ACE7-B74A7F4B7758}" srcOrd="2" destOrd="0" parTransId="{4F24282D-6BCA-46F9-95E8-3677CC41C182}" sibTransId="{15E10124-1FF3-4B7C-9CE5-41BE31CF340D}"/>
    <dgm:cxn modelId="{6ECBC6F8-37F4-40FE-832E-2F8FAD14850B}" type="presOf" srcId="{FE80AE2A-F7B3-423F-B16C-85AD08339E7B}" destId="{EC88DC44-0BE7-4CE2-B26F-24F0507E0CD9}" srcOrd="1" destOrd="0" presId="urn:microsoft.com/office/officeart/2005/8/layout/target3"/>
    <dgm:cxn modelId="{5AC40332-8171-4B8D-8D17-CBDDEE898582}" type="presParOf" srcId="{A547631F-E05D-4567-B27C-89C7B7122773}" destId="{212FBAE1-6508-4868-A2AF-F5D3015F9053}" srcOrd="0" destOrd="0" presId="urn:microsoft.com/office/officeart/2005/8/layout/target3"/>
    <dgm:cxn modelId="{6839772E-AE52-4682-BD27-B92AB182E60C}" type="presParOf" srcId="{A547631F-E05D-4567-B27C-89C7B7122773}" destId="{77177A20-537B-4C10-AD81-F606CB8F3139}" srcOrd="1" destOrd="0" presId="urn:microsoft.com/office/officeart/2005/8/layout/target3"/>
    <dgm:cxn modelId="{01BAB495-EC3E-473C-8B6B-40FB16CD02DE}" type="presParOf" srcId="{A547631F-E05D-4567-B27C-89C7B7122773}" destId="{8C2E2883-5AEA-4A30-935B-FFC40D0D32E7}" srcOrd="2" destOrd="0" presId="urn:microsoft.com/office/officeart/2005/8/layout/target3"/>
    <dgm:cxn modelId="{EE01A531-D0A2-45B5-A2C6-D5C3BAA49C09}" type="presParOf" srcId="{A547631F-E05D-4567-B27C-89C7B7122773}" destId="{B73E681D-141A-470E-96AA-D6512271506F}" srcOrd="3" destOrd="0" presId="urn:microsoft.com/office/officeart/2005/8/layout/target3"/>
    <dgm:cxn modelId="{26909F1C-91D9-49D9-87F7-D9AB46B4B3BD}" type="presParOf" srcId="{A547631F-E05D-4567-B27C-89C7B7122773}" destId="{F3058A84-83F6-4C4A-A455-D5A32B66332D}" srcOrd="4" destOrd="0" presId="urn:microsoft.com/office/officeart/2005/8/layout/target3"/>
    <dgm:cxn modelId="{F2277CE8-4450-490B-BF4D-0C6A31840609}" type="presParOf" srcId="{A547631F-E05D-4567-B27C-89C7B7122773}" destId="{DAF77A95-835F-47D2-934B-49778E2FF215}" srcOrd="5" destOrd="0" presId="urn:microsoft.com/office/officeart/2005/8/layout/target3"/>
    <dgm:cxn modelId="{49DEB383-7A9A-412A-AF03-D35F45664DCD}" type="presParOf" srcId="{A547631F-E05D-4567-B27C-89C7B7122773}" destId="{8E1CBBF3-ADCB-4202-A81F-C3296E33E4DA}" srcOrd="6" destOrd="0" presId="urn:microsoft.com/office/officeart/2005/8/layout/target3"/>
    <dgm:cxn modelId="{13906E3A-704E-43D3-832B-9D4B84204AF3}" type="presParOf" srcId="{A547631F-E05D-4567-B27C-89C7B7122773}" destId="{B5038F22-BFA7-4A4D-9904-3D392E94EBCA}" srcOrd="7" destOrd="0" presId="urn:microsoft.com/office/officeart/2005/8/layout/target3"/>
    <dgm:cxn modelId="{3F3A05B4-E8E7-422D-957F-3B368623CF2D}" type="presParOf" srcId="{A547631F-E05D-4567-B27C-89C7B7122773}" destId="{462E8E13-E2FE-4E35-B3CF-85B7802BB7B4}" srcOrd="8" destOrd="0" presId="urn:microsoft.com/office/officeart/2005/8/layout/target3"/>
    <dgm:cxn modelId="{9B1826E1-0F2C-4100-942C-6B884DADDD86}" type="presParOf" srcId="{A547631F-E05D-4567-B27C-89C7B7122773}" destId="{432EB42A-8599-4348-A9C0-C959B6C10B1E}" srcOrd="9" destOrd="0" presId="urn:microsoft.com/office/officeart/2005/8/layout/target3"/>
    <dgm:cxn modelId="{FA94D670-F267-4F8A-A625-95596B9122CD}" type="presParOf" srcId="{A547631F-E05D-4567-B27C-89C7B7122773}" destId="{474A63CD-41B8-4BC2-AD96-0C7EA7569D1F}" srcOrd="10" destOrd="0" presId="urn:microsoft.com/office/officeart/2005/8/layout/target3"/>
    <dgm:cxn modelId="{6058F8AD-2F80-45F6-AA9F-329427442248}" type="presParOf" srcId="{A547631F-E05D-4567-B27C-89C7B7122773}" destId="{D1013C58-D1FD-414C-B750-A762452A1868}" srcOrd="11" destOrd="0" presId="urn:microsoft.com/office/officeart/2005/8/layout/target3"/>
    <dgm:cxn modelId="{4945597C-5E3F-46BB-A81B-1A6C25C1FCCA}" type="presParOf" srcId="{A547631F-E05D-4567-B27C-89C7B7122773}" destId="{A6DB46CB-220E-4E93-8820-CF05B6915CF0}" srcOrd="12" destOrd="0" presId="urn:microsoft.com/office/officeart/2005/8/layout/target3"/>
    <dgm:cxn modelId="{78A068B9-9056-41B7-99FC-80C54C829AE5}" type="presParOf" srcId="{A547631F-E05D-4567-B27C-89C7B7122773}" destId="{EC88DC44-0BE7-4CE2-B26F-24F0507E0CD9}" srcOrd="13" destOrd="0" presId="urn:microsoft.com/office/officeart/2005/8/layout/target3"/>
    <dgm:cxn modelId="{EA3775DA-1C7A-43D1-A199-FC126B803ADD}" type="presParOf" srcId="{A547631F-E05D-4567-B27C-89C7B7122773}" destId="{040D58AD-3BB6-4618-956E-965B71642E47}" srcOrd="14" destOrd="0" presId="urn:microsoft.com/office/officeart/2005/8/layout/target3"/>
    <dgm:cxn modelId="{CBB3B930-ABCE-4FD1-B36A-B4035174E8E5}" type="presParOf" srcId="{A547631F-E05D-4567-B27C-89C7B7122773}" destId="{9E391236-F2AA-452B-935A-826E7470629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BAE1-6508-4868-A2AF-F5D3015F9053}">
      <dsp:nvSpPr>
        <dsp:cNvPr id="0" name=""/>
        <dsp:cNvSpPr/>
      </dsp:nvSpPr>
      <dsp:spPr>
        <a:xfrm>
          <a:off x="11258" y="-9"/>
          <a:ext cx="3793181" cy="3816424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E2883-5AEA-4A30-935B-FFC40D0D32E7}">
      <dsp:nvSpPr>
        <dsp:cNvPr id="0" name=""/>
        <dsp:cNvSpPr/>
      </dsp:nvSpPr>
      <dsp:spPr>
        <a:xfrm>
          <a:off x="1908212" y="5810"/>
          <a:ext cx="6120092" cy="3816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642D"/>
              </a:solidFill>
            </a:rPr>
            <a:t>детский сад – начальная школа</a:t>
          </a:r>
          <a:endParaRPr lang="ru-RU" sz="3200" kern="1200" dirty="0">
            <a:solidFill>
              <a:srgbClr val="00642D"/>
            </a:solidFill>
          </a:endParaRPr>
        </a:p>
      </dsp:txBody>
      <dsp:txXfrm>
        <a:off x="1908212" y="5810"/>
        <a:ext cx="6120092" cy="810990"/>
      </dsp:txXfrm>
    </dsp:sp>
    <dsp:sp modelId="{F3058A84-83F6-4C4A-A455-D5A32B66332D}">
      <dsp:nvSpPr>
        <dsp:cNvPr id="0" name=""/>
        <dsp:cNvSpPr/>
      </dsp:nvSpPr>
      <dsp:spPr>
        <a:xfrm>
          <a:off x="500905" y="816800"/>
          <a:ext cx="2814612" cy="2814612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77A95-835F-47D2-934B-49778E2FF215}">
      <dsp:nvSpPr>
        <dsp:cNvPr id="0" name=""/>
        <dsp:cNvSpPr/>
      </dsp:nvSpPr>
      <dsp:spPr>
        <a:xfrm>
          <a:off x="1908212" y="816800"/>
          <a:ext cx="6120092" cy="28146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kern="1200" dirty="0" smtClean="0">
              <a:solidFill>
                <a:srgbClr val="5F9127"/>
              </a:solidFill>
            </a:rPr>
            <a:t>начальная школа – основная школа</a:t>
          </a:r>
        </a:p>
      </dsp:txBody>
      <dsp:txXfrm>
        <a:off x="1908212" y="816800"/>
        <a:ext cx="6120092" cy="810990"/>
      </dsp:txXfrm>
    </dsp:sp>
    <dsp:sp modelId="{B5038F22-BFA7-4A4D-9904-3D392E94EBCA}">
      <dsp:nvSpPr>
        <dsp:cNvPr id="0" name=""/>
        <dsp:cNvSpPr/>
      </dsp:nvSpPr>
      <dsp:spPr>
        <a:xfrm>
          <a:off x="1001811" y="1627790"/>
          <a:ext cx="1812801" cy="1812801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E8E13-E2FE-4E35-B3CF-85B7802BB7B4}">
      <dsp:nvSpPr>
        <dsp:cNvPr id="0" name=""/>
        <dsp:cNvSpPr/>
      </dsp:nvSpPr>
      <dsp:spPr>
        <a:xfrm>
          <a:off x="1908212" y="1627790"/>
          <a:ext cx="6120092" cy="18128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kern="1200" dirty="0" smtClean="0">
              <a:solidFill>
                <a:schemeClr val="accent2">
                  <a:lumMod val="75000"/>
                </a:schemeClr>
              </a:solidFill>
            </a:rPr>
            <a:t>основная школа – старшая школа</a:t>
          </a:r>
        </a:p>
      </dsp:txBody>
      <dsp:txXfrm>
        <a:off x="1908212" y="1627790"/>
        <a:ext cx="6120092" cy="810990"/>
      </dsp:txXfrm>
    </dsp:sp>
    <dsp:sp modelId="{474A63CD-41B8-4BC2-AD96-0C7EA7569D1F}">
      <dsp:nvSpPr>
        <dsp:cNvPr id="0" name=""/>
        <dsp:cNvSpPr/>
      </dsp:nvSpPr>
      <dsp:spPr>
        <a:xfrm>
          <a:off x="1502716" y="2438780"/>
          <a:ext cx="810990" cy="810990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13C58-D1FD-414C-B750-A762452A1868}">
      <dsp:nvSpPr>
        <dsp:cNvPr id="0" name=""/>
        <dsp:cNvSpPr/>
      </dsp:nvSpPr>
      <dsp:spPr>
        <a:xfrm>
          <a:off x="1908212" y="2438780"/>
          <a:ext cx="6120092" cy="8109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школа – вуз</a:t>
          </a:r>
          <a:endParaRPr lang="ru-RU" sz="40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1908212" y="2438780"/>
        <a:ext cx="6120092" cy="81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>
        <p14:prism isContent="1"/>
      </p:transition>
    </mc:Choice>
    <mc:Fallback xmlns="">
      <p:transition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зер\Pictures\школа - 10\школа\ФОТО ШКО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0067"/>
            <a:ext cx="3747986" cy="2753622"/>
          </a:xfrm>
          <a:prstGeom prst="roundRect">
            <a:avLst>
              <a:gd name="adj" fmla="val 130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из «ШКОЛЫ -2100»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Муниципальное  бюджетное общеобразовательное  учреждение</a:t>
            </a:r>
            <a:br>
              <a:rPr lang="ru-RU" sz="1800" b="1" dirty="0" smtClean="0"/>
            </a:br>
            <a:r>
              <a:rPr lang="ru-RU" sz="1800" b="1" dirty="0" smtClean="0"/>
              <a:t>«Средняя общеобразовательная школа № 10 </a:t>
            </a:r>
            <a:br>
              <a:rPr lang="ru-RU" sz="1800" b="1" dirty="0" smtClean="0"/>
            </a:br>
            <a:r>
              <a:rPr lang="ru-RU" sz="1800" b="1" dirty="0" smtClean="0"/>
              <a:t>с углубленным изучением английского языка»</a:t>
            </a:r>
            <a:br>
              <a:rPr lang="ru-RU" sz="1800" b="1" dirty="0" smtClean="0"/>
            </a:br>
            <a:r>
              <a:rPr lang="ru-RU" sz="1800" b="1" dirty="0" smtClean="0"/>
              <a:t>Находкинского городского округа</a:t>
            </a:r>
            <a:endParaRPr lang="ru-RU" sz="1800" b="1" dirty="0"/>
          </a:p>
        </p:txBody>
      </p:sp>
      <p:pic>
        <p:nvPicPr>
          <p:cNvPr id="3074" name="Picture 2" descr="C:\Users\Юзер\Desktop\2100-шк\DSC02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0067"/>
            <a:ext cx="4104456" cy="2913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7125">
            <a:off x="2874242" y="5221991"/>
            <a:ext cx="2834558" cy="97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31">
        <p14:prism isContent="1"/>
      </p:transition>
    </mc:Choice>
    <mc:Fallback xmlns="">
      <p:transition advClick="0" advTm="9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9872" y="466538"/>
            <a:ext cx="5240905" cy="10542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Розенберг  Ростислав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7" name="Picture 3" descr="C:\Users\Юзер\Desktop\2100-шк\DSC02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240360" cy="2736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2348880"/>
            <a:ext cx="78497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Я увлекаюсь спортом, 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в свободное от учёбы время занимаюсь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Тхэ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-до.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люблю решать примеры и мой любимый предмет 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 -  «Математика».</a:t>
            </a:r>
            <a:endParaRPr lang="ru-RU" sz="2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807">
            <a:off x="6444208" y="4581127"/>
            <a:ext cx="1657100" cy="1621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7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547">
        <p14:prism isContent="1"/>
      </p:transition>
    </mc:Choice>
    <mc:Fallback xmlns="">
      <p:transition advClick="0" advTm="6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5024881" cy="10542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Некрасова  Таисия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Users\Юзер\Desktop\2100-шк\DSC02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456384" cy="31992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1351" y="2060848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Мне очень нравится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учиться, особенно когда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встречаются сложные задания – я их легко делаю. 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всех предметов я люблю математику.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свободное от учёбы время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занимаюсь бальными танцами.</a:t>
            </a:r>
            <a:endParaRPr lang="ru-RU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4654996"/>
            <a:ext cx="1620390" cy="1599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2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623">
        <p14:prism isContent="1"/>
      </p:transition>
    </mc:Choice>
    <mc:Fallback xmlns="">
      <p:transition advClick="0" advTm="7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зер\Desktop\2100-шк\DSC02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097138" cy="28667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63888" y="280120"/>
            <a:ext cx="5024881" cy="10542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Колесников  Никита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50" y="2204864"/>
            <a:ext cx="5615830" cy="110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Дома меня ласково называют </a:t>
            </a:r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Никиточка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6668" y="3336217"/>
            <a:ext cx="80658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 основном я серьёзно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отношусь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учёбе, а также к одноклассникам.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Мой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любимый </a:t>
            </a: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</a:t>
            </a:r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just"/>
            <a:r>
              <a:rPr lang="ru-RU" sz="3200" b="1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Математика», я очень люблю </a:t>
            </a:r>
            <a:endParaRPr lang="ru-RU" sz="32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решать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примеры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 задачи. </a:t>
            </a:r>
            <a:endParaRPr lang="ru-RU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332545" cy="131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759">
        <p14:prism isContent="1"/>
      </p:transition>
    </mc:Choice>
    <mc:Fallback xmlns="">
      <p:transition advClick="0" advTm="107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зер\Desktop\2100-шк\DSC02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485316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08844" y="476672"/>
            <a:ext cx="5024881" cy="10542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Попова  Софья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32856"/>
            <a:ext cx="74393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Мне нравится 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учиться потому, 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 уроках мы получаем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овые знания. 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предметов я люблю математику, т.к. нравится считать и решать трудные задачи.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ещё мне нравится «Труд», на уроке мы делаем много интересного.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917">
            <a:off x="6734325" y="2195647"/>
            <a:ext cx="1567179" cy="1746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8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524">
        <p14:prism isContent="1"/>
      </p:transition>
    </mc:Choice>
    <mc:Fallback xmlns="">
      <p:transition advClick="0" advTm="10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зер\Desktop\2100-шк\DSC0248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68352" cy="3051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63888" y="404664"/>
            <a:ext cx="5024881" cy="10542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Нестеров  Виктор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132856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На уроках «Труда» 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больше всего  нравится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803" y="321007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фигурки-оригами. Эта работа не только развивает пластику пальцев рук, но и развивает ум.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 ещё мне нравится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учить английский язык.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552">
            <a:off x="6024272" y="4572764"/>
            <a:ext cx="1944216" cy="1778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211">
        <p14:prism isContent="1"/>
      </p:transition>
    </mc:Choice>
    <mc:Fallback xmlns="">
      <p:transition advClick="0" advTm="92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:\МАМА\Презентации\Сашина презентация\3595049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7463">
            <a:off x="1850743" y="617308"/>
            <a:ext cx="5040560" cy="45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51761">
            <a:off x="287450" y="4140693"/>
            <a:ext cx="8748450" cy="1103876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349">
        <p14:prism isContent="1"/>
      </p:transition>
    </mc:Choice>
    <mc:Fallback xmlns="">
      <p:transition advClick="0" advTm="11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ru-RU" b="1" i="1" dirty="0"/>
              <a:t>Миссия «Школы 2100</a:t>
            </a:r>
            <a:r>
              <a:rPr lang="ru-RU" b="1" i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или почему мы её выбрали???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343070"/>
            <a:ext cx="4464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Системность,</a:t>
            </a:r>
            <a:r>
              <a:rPr lang="ru-RU" sz="2600" b="1" dirty="0" smtClean="0"/>
              <a:t> </a:t>
            </a:r>
            <a:r>
              <a:rPr lang="ru-RU" sz="2600" dirty="0" smtClean="0"/>
              <a:t>т.е.  максимально </a:t>
            </a:r>
            <a:r>
              <a:rPr lang="ru-RU" sz="2600" dirty="0"/>
              <a:t>раскрываются способности ребенка, </a:t>
            </a:r>
            <a:endParaRPr lang="ru-RU" sz="2600" dirty="0" smtClean="0"/>
          </a:p>
          <a:p>
            <a:r>
              <a:rPr lang="ru-RU" sz="2600" dirty="0" smtClean="0"/>
              <a:t>на </a:t>
            </a:r>
            <a:r>
              <a:rPr lang="ru-RU" sz="2600" dirty="0"/>
              <a:t>доступном языке даются ответы на важнейшие вопросы: «Зачем учиться?», «Чему учиться?», «Как учиться?». </a:t>
            </a:r>
            <a:r>
              <a:rPr lang="ru-RU" sz="2600" dirty="0" smtClean="0"/>
              <a:t> </a:t>
            </a:r>
          </a:p>
        </p:txBody>
      </p:sp>
      <p:pic>
        <p:nvPicPr>
          <p:cNvPr id="1027" name="Picture 3" descr="C:\Users\Юзер\Desktop\2100-шк\DSC02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3686124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зер\Pictures\школа\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88" y="2216017"/>
            <a:ext cx="817452" cy="10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808">
        <p14:prism isContent="1"/>
      </p:transition>
    </mc:Choice>
    <mc:Fallback xmlns="">
      <p:transition advClick="0" advTm="7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5608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Непрерывность,</a:t>
            </a:r>
            <a:r>
              <a:rPr lang="ru-RU" sz="2800" b="1" dirty="0"/>
              <a:t> </a:t>
            </a:r>
            <a:r>
              <a:rPr lang="ru-RU" sz="2800" dirty="0"/>
              <a:t>постоянное, объективное и субъективное продвижение учащихся на каждом из последовательных временных отрезков.</a:t>
            </a:r>
          </a:p>
        </p:txBody>
      </p:sp>
      <p:pic>
        <p:nvPicPr>
          <p:cNvPr id="3" name="Picture 2" descr="C:\Users\Юзер\Pictures\школа\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6" y="560422"/>
            <a:ext cx="711350" cy="9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зер\Desktop\2100-шк\DSC02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383">
            <a:off x="610366" y="2695571"/>
            <a:ext cx="3461924" cy="2637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зер\Desktop\2100-шк\DSC024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139">
            <a:off x="4764435" y="2525892"/>
            <a:ext cx="3685823" cy="2977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4066"/>
            <a:ext cx="2245149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3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133">
        <p14:prism isContent="1"/>
      </p:transition>
    </mc:Choice>
    <mc:Fallback xmlns="">
      <p:transition advClick="0" advTm="6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746" y="949869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Преемственность,</a:t>
            </a:r>
            <a:r>
              <a:rPr lang="ru-RU" sz="2800" b="1" dirty="0"/>
              <a:t> </a:t>
            </a:r>
            <a:r>
              <a:rPr lang="ru-RU" sz="2800" dirty="0" err="1"/>
              <a:t>непрерываемость</a:t>
            </a:r>
            <a:r>
              <a:rPr lang="ru-RU" sz="2800" dirty="0"/>
              <a:t> на границах различных этапов или форм обучения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3" name="Picture 2" descr="C:\Users\Юзер\Pictures\школа\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" y="780537"/>
            <a:ext cx="755496" cy="13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5075555"/>
              </p:ext>
            </p:extLst>
          </p:nvPr>
        </p:nvGraphicFramePr>
        <p:xfrm>
          <a:off x="653703" y="2492896"/>
          <a:ext cx="802830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774">
        <p14:prism isContent="1"/>
      </p:transition>
    </mc:Choice>
    <mc:Fallback xmlns="">
      <p:transition advClick="0" advTm="10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FBAE1-6508-4868-A2AF-F5D3015F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E2883-5AEA-4A30-935B-FFC40D0D3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58A84-83F6-4C4A-A455-D5A32B663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F77A95-835F-47D2-934B-49778E2FF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038F22-BFA7-4A4D-9904-3D392E94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E8E13-E2FE-4E35-B3CF-85B7802BB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4A63CD-41B8-4BC2-AD96-0C7EA7569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13C58-D1FD-414C-B750-A762452A1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Юзер\Pictures\школа\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" y="2864209"/>
            <a:ext cx="1188062" cy="1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Живём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настоящем, </a:t>
            </a:r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думаем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будущем! 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376264" cy="19721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Юзер\Pictures\школа\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" y="4437112"/>
            <a:ext cx="1188062" cy="1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3345878"/>
            <a:ext cx="80709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200" b="1" i="1" dirty="0" smtClean="0">
                <a:solidFill>
                  <a:srgbClr val="2E2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обладает</a:t>
            </a:r>
            <a:r>
              <a:rPr lang="ru-RU" sz="3200" dirty="0" smtClean="0"/>
              <a:t> </a:t>
            </a:r>
            <a:r>
              <a:rPr lang="ru-RU" sz="3200" dirty="0"/>
              <a:t>огромным потенциалом </a:t>
            </a:r>
            <a:endParaRPr lang="ru-RU" sz="3200" dirty="0" smtClean="0"/>
          </a:p>
          <a:p>
            <a:pPr lvl="0"/>
            <a:r>
              <a:rPr lang="ru-RU" sz="3200" dirty="0"/>
              <a:t> </a:t>
            </a:r>
            <a:r>
              <a:rPr lang="ru-RU" sz="3200" dirty="0" smtClean="0"/>
              <a:t>     к </a:t>
            </a:r>
            <a:r>
              <a:rPr lang="ru-RU" sz="3200" dirty="0"/>
              <a:t>саморазвитию, умеет учиться и </a:t>
            </a:r>
            <a:endParaRPr lang="ru-RU" sz="3200" dirty="0" smtClean="0"/>
          </a:p>
          <a:p>
            <a:pPr lvl="0"/>
            <a:r>
              <a:rPr lang="ru-RU" sz="3200" dirty="0"/>
              <a:t> </a:t>
            </a:r>
            <a:r>
              <a:rPr lang="ru-RU" sz="3200" dirty="0" smtClean="0"/>
              <a:t>     самостоятельно </a:t>
            </a:r>
            <a:r>
              <a:rPr lang="ru-RU" sz="3200" dirty="0"/>
              <a:t>добывать знания; 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200" b="1" i="1" dirty="0" smtClean="0">
                <a:solidFill>
                  <a:srgbClr val="2E2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владеет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/>
              <a:t>обобщенным целостным </a:t>
            </a:r>
            <a:endParaRPr lang="ru-RU" sz="3200" dirty="0" smtClean="0"/>
          </a:p>
          <a:p>
            <a:pPr lvl="0"/>
            <a:r>
              <a:rPr lang="ru-RU" sz="3200" dirty="0"/>
              <a:t> </a:t>
            </a:r>
            <a:r>
              <a:rPr lang="ru-RU" sz="3200" dirty="0" smtClean="0"/>
              <a:t>     представлением </a:t>
            </a:r>
            <a:r>
              <a:rPr lang="ru-RU" sz="3200" dirty="0"/>
              <a:t>о мире (картиной мира);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1564" y="2088813"/>
            <a:ext cx="7782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процессе обучения «Школа 2100» </a:t>
            </a:r>
            <a:r>
              <a:rPr lang="ru-RU" sz="2800" dirty="0" smtClean="0"/>
              <a:t>формирует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 грамотную 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</a:t>
            </a:r>
            <a:r>
              <a:rPr lang="ru-RU" sz="2800" dirty="0"/>
              <a:t>, </a:t>
            </a:r>
            <a:endParaRPr lang="ru-RU" sz="2800" dirty="0" smtClean="0"/>
          </a:p>
          <a:p>
            <a:pPr algn="ctr"/>
            <a:r>
              <a:rPr lang="ru-RU" sz="2800" dirty="0" smtClean="0"/>
              <a:t>то </a:t>
            </a:r>
            <a:r>
              <a:rPr lang="ru-RU" sz="2800" dirty="0"/>
              <a:t>есть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человека,</a:t>
            </a:r>
            <a:r>
              <a:rPr lang="ru-RU" sz="2800" b="1" dirty="0"/>
              <a:t> </a:t>
            </a:r>
            <a:r>
              <a:rPr lang="ru-RU" sz="2800" dirty="0"/>
              <a:t>который</a:t>
            </a:r>
          </a:p>
        </p:txBody>
      </p:sp>
    </p:spTree>
    <p:extLst>
      <p:ext uri="{BB962C8B-B14F-4D97-AF65-F5344CB8AC3E}">
        <p14:creationId xmlns:p14="http://schemas.microsoft.com/office/powerpoint/2010/main" val="14636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154">
        <p14:prism isContent="1"/>
      </p:transition>
    </mc:Choice>
    <mc:Fallback xmlns="">
      <p:transition advClick="0" advTm="15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02982"/>
            <a:ext cx="64807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2E2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толерантен</a:t>
            </a:r>
            <a:r>
              <a:rPr lang="ru-RU" sz="3200" dirty="0"/>
              <a:t> по своей жизненной позиции, понимает, что он живет и трудится среди таких же личностей, как и он, умеет отстаивать свое мнение и уважать мнение других; </a:t>
            </a:r>
          </a:p>
          <a:p>
            <a:pPr lvl="0"/>
            <a:r>
              <a:rPr lang="ru-RU" sz="3200" b="1" i="1" dirty="0">
                <a:solidFill>
                  <a:srgbClr val="2E2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 владеет</a:t>
            </a:r>
            <a:r>
              <a:rPr lang="ru-RU" sz="3200" i="1" dirty="0">
                <a:solidFill>
                  <a:srgbClr val="2E2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/>
              <a:t>вербальными и невербальными средствами общения и использует их для достижения своих целей; </a:t>
            </a:r>
          </a:p>
          <a:p>
            <a:pPr lvl="0"/>
            <a:r>
              <a:rPr lang="ru-RU" sz="3200" b="1" i="1" dirty="0">
                <a:solidFill>
                  <a:srgbClr val="2E2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способен</a:t>
            </a:r>
            <a:r>
              <a:rPr lang="ru-RU" sz="3200" dirty="0"/>
              <a:t> жить в любом социуме, адаптируясь к </a:t>
            </a:r>
            <a:r>
              <a:rPr lang="ru-RU" sz="3200" dirty="0" smtClean="0"/>
              <a:t>нему; </a:t>
            </a:r>
            <a:endParaRPr lang="ru-RU" sz="3200" dirty="0"/>
          </a:p>
        </p:txBody>
      </p:sp>
      <p:pic>
        <p:nvPicPr>
          <p:cNvPr id="3" name="Picture 3" descr="C:\Users\Юзер\Pictures\школа\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2" y="260648"/>
            <a:ext cx="1188062" cy="1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зер\Pictures\школа\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8" y="2564904"/>
            <a:ext cx="1188062" cy="1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зер\Pictures\школа\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2" y="4509120"/>
            <a:ext cx="1188062" cy="1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4310"/>
            <a:ext cx="1890429" cy="15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485">
        <p14:prism isContent="1"/>
      </p:transition>
    </mc:Choice>
    <mc:Fallback xmlns="">
      <p:transition advClick="0" advTm="12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8273" y="1268759"/>
            <a:ext cx="7332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2E2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привык </a:t>
            </a:r>
            <a:r>
              <a:rPr lang="ru-RU" sz="3200" dirty="0"/>
              <a:t>самостоятельно принимать решения и нести за них персональную ответственность; </a:t>
            </a:r>
          </a:p>
          <a:p>
            <a:pPr lvl="0"/>
            <a:r>
              <a:rPr lang="ru-RU" sz="3200" b="1" i="1" dirty="0">
                <a:solidFill>
                  <a:srgbClr val="2E26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усвоил</a:t>
            </a:r>
            <a:r>
              <a:rPr lang="ru-RU" sz="3200" dirty="0"/>
              <a:t> положительный опыт и завоевания предыдущих поколений, сумел проанализировать его и сделать своим собственным, </a:t>
            </a:r>
            <a:r>
              <a:rPr lang="ru-RU" sz="3200" dirty="0" smtClean="0"/>
              <a:t>формирование основы </a:t>
            </a:r>
            <a:r>
              <a:rPr lang="ru-RU" sz="3200" dirty="0"/>
              <a:t>своей гражданской и национальной самоидентификации. </a:t>
            </a:r>
          </a:p>
        </p:txBody>
      </p:sp>
      <p:pic>
        <p:nvPicPr>
          <p:cNvPr id="4" name="Picture 3" descr="C:\Users\Юзер\Pictures\школа\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6" y="1052736"/>
            <a:ext cx="1188062" cy="1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зер\Pictures\школа\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2708920"/>
            <a:ext cx="1188062" cy="11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" y="4653136"/>
            <a:ext cx="1695131" cy="169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0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712">
        <p14:prism isContent="1"/>
      </p:transition>
    </mc:Choice>
    <mc:Fallback xmlns="">
      <p:transition advClick="0" advTm="10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9275">
            <a:off x="230256" y="740254"/>
            <a:ext cx="2757608" cy="108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0524" y="332656"/>
            <a:ext cx="7165304" cy="10542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познакомимся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3862"/>
            <a:ext cx="5376597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C:\Users\Юзер\Pictures\школа\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03" y="4312430"/>
            <a:ext cx="1819271" cy="23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457">
        <p14:prism isContent="1"/>
      </p:transition>
    </mc:Choice>
    <mc:Fallback xmlns="">
      <p:transition advClick="0" advTm="44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зер\Desktop\2100-шк\Басова Пол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275"/>
            <a:ext cx="3312368" cy="2664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63888" y="404664"/>
            <a:ext cx="5024881" cy="10542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Басова   Полина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Мне очень нравится </a:t>
            </a:r>
          </a:p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в школе: учеба даёт новые знания, много друзей.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506" y="3708103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Я очень люблю уроки «ИЗО» и «Технологии», т.к. люблю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рисовать, вышивать,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оригами.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301">
            <a:off x="5927215" y="4551540"/>
            <a:ext cx="1935572" cy="1827587"/>
          </a:xfrm>
          <a:prstGeom prst="roundRect">
            <a:avLst>
              <a:gd name="adj" fmla="val 939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974">
        <p14:prism isContent="1"/>
      </p:transition>
    </mc:Choice>
    <mc:Fallback xmlns="">
      <p:transition advClick="0" advTm="6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495</TotalTime>
  <Words>341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Муниципальное  бюджетное общеобразовательное  учреждение «Средняя общеобразовательная школа № 10  с углубленным изучением английского языка» Находкинского городского округа</vt:lpstr>
      <vt:lpstr>Миссия «Школы 2100» или почему мы её выбрали???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познакомимся</vt:lpstr>
      <vt:lpstr>Басова   Полина</vt:lpstr>
      <vt:lpstr>Розенберг  Ростислав</vt:lpstr>
      <vt:lpstr>Некрасова  Таисия</vt:lpstr>
      <vt:lpstr>Колесников  Никита</vt:lpstr>
      <vt:lpstr>Попова  Софья</vt:lpstr>
      <vt:lpstr>Нестеров  Виктор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общеобразовательное  учреждение «Средняя общеобразовательная школа № 10  с углубленным изучением английского языка» Находкинского городского округа</dc:title>
  <dc:creator>школа 10</dc:creator>
  <cp:lastModifiedBy>Юзер</cp:lastModifiedBy>
  <cp:revision>33</cp:revision>
  <dcterms:created xsi:type="dcterms:W3CDTF">2013-01-20T22:33:30Z</dcterms:created>
  <dcterms:modified xsi:type="dcterms:W3CDTF">2013-01-23T00:46:58Z</dcterms:modified>
</cp:coreProperties>
</file>