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64" d="100"/>
          <a:sy n="64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Разработчик: </a:t>
            </a:r>
            <a:r>
              <a:rPr lang="ru-RU" dirty="0" err="1" smtClean="0"/>
              <a:t>Леванова</a:t>
            </a:r>
            <a:r>
              <a:rPr lang="ru-RU" dirty="0" smtClean="0"/>
              <a:t> В.А.</a:t>
            </a:r>
          </a:p>
          <a:p>
            <a:r>
              <a:rPr lang="ru-RU" dirty="0" smtClean="0"/>
              <a:t>МКОУ </a:t>
            </a:r>
            <a:r>
              <a:rPr lang="ru-RU" dirty="0" err="1" smtClean="0"/>
              <a:t>Скатинская</a:t>
            </a:r>
            <a:r>
              <a:rPr lang="ru-RU" dirty="0" smtClean="0"/>
              <a:t> СОШ </a:t>
            </a:r>
          </a:p>
          <a:p>
            <a:r>
              <a:rPr lang="ru-RU" dirty="0" err="1" smtClean="0"/>
              <a:t>Камышловский</a:t>
            </a:r>
            <a:r>
              <a:rPr lang="ru-RU" dirty="0" smtClean="0"/>
              <a:t> район.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Загадки о явлениях природы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7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Не колючий, светло-синий 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По кустам развешан ...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516216" y="6237312"/>
            <a:ext cx="2170584" cy="620688"/>
          </a:xfrm>
        </p:spPr>
        <p:txBody>
          <a:bodyPr/>
          <a:lstStyle/>
          <a:p>
            <a:r>
              <a:rPr lang="ru-RU" dirty="0" smtClean="0"/>
              <a:t>Лёд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Иней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>
          <a:xfrm>
            <a:off x="4953000" y="5517232"/>
            <a:ext cx="3733800" cy="648072"/>
          </a:xfrm>
        </p:spPr>
        <p:txBody>
          <a:bodyPr/>
          <a:lstStyle/>
          <a:p>
            <a:r>
              <a:rPr lang="ru-RU" dirty="0"/>
              <a:t>Вода по воде плавает.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861048"/>
            <a:ext cx="442900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424242"/>
                </a:solidFill>
                <a:latin typeface="Tahoma"/>
              </a:rPr>
              <a:t>Раскалённая стрела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424242"/>
                </a:solidFill>
                <a:latin typeface="Tahoma"/>
              </a:rPr>
              <a:t>Дуб свалила у села</a:t>
            </a:r>
            <a:r>
              <a:rPr lang="ru-RU" sz="3600" dirty="0" smtClean="0">
                <a:solidFill>
                  <a:srgbClr val="424242"/>
                </a:solidFill>
                <a:latin typeface="Tahoma"/>
              </a:rPr>
              <a:t>.    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857" y="548680"/>
            <a:ext cx="2457470" cy="1965976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3648" y="5949280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Молния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2640295" cy="198022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6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548680"/>
            <a:ext cx="3733800" cy="792088"/>
          </a:xfrm>
        </p:spPr>
        <p:txBody>
          <a:bodyPr/>
          <a:lstStyle/>
          <a:p>
            <a:r>
              <a:rPr lang="ru-RU" dirty="0" smtClean="0"/>
              <a:t>Град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0" dirty="0"/>
              <a:t>Седой дедушка у ворот 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Всем глаза заволок.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914400" y="1412776"/>
            <a:ext cx="3733800" cy="4721324"/>
          </a:xfrm>
        </p:spPr>
        <p:txBody>
          <a:bodyPr/>
          <a:lstStyle/>
          <a:p>
            <a:r>
              <a:rPr lang="ru-RU" dirty="0"/>
              <a:t>Говорю я брату: </a:t>
            </a:r>
            <a:br>
              <a:rPr lang="ru-RU" dirty="0"/>
            </a:br>
            <a:r>
              <a:rPr lang="ru-RU" dirty="0"/>
              <a:t>- Ох, с неба сыплется горох! </a:t>
            </a:r>
            <a:br>
              <a:rPr lang="ru-RU" dirty="0"/>
            </a:br>
            <a:r>
              <a:rPr lang="ru-RU" dirty="0"/>
              <a:t>- Вот чудак, - смеётся брат, </a:t>
            </a:r>
            <a:br>
              <a:rPr lang="ru-RU" dirty="0"/>
            </a:br>
            <a:r>
              <a:rPr lang="ru-RU" dirty="0"/>
              <a:t>- Твой горох ведь это ...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3600400" cy="2705925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549" y="2931129"/>
            <a:ext cx="3670938" cy="2756027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4"/>
          </p:nvPr>
        </p:nvSpPr>
        <p:spPr>
          <a:xfrm>
            <a:off x="7020272" y="2247900"/>
            <a:ext cx="1666528" cy="3886200"/>
          </a:xfrm>
        </p:spPr>
        <p:txBody>
          <a:bodyPr/>
          <a:lstStyle/>
          <a:p>
            <a:r>
              <a:rPr lang="ru-RU" dirty="0" smtClean="0"/>
              <a:t>Туман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1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471948"/>
            <a:ext cx="3733800" cy="1737852"/>
          </a:xfrm>
        </p:spPr>
        <p:txBody>
          <a:bodyPr/>
          <a:lstStyle/>
          <a:p>
            <a:r>
              <a:rPr lang="ru-RU" dirty="0"/>
              <a:t>Живёт без тела, </a:t>
            </a:r>
            <a:br>
              <a:rPr lang="ru-RU" dirty="0"/>
            </a:br>
            <a:r>
              <a:rPr lang="ru-RU" dirty="0"/>
              <a:t>Языка не имеет, </a:t>
            </a:r>
            <a:br>
              <a:rPr lang="ru-RU" dirty="0"/>
            </a:br>
            <a:r>
              <a:rPr lang="ru-RU" dirty="0"/>
              <a:t>А всем ответит.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Утром бусы засверкали, </a:t>
            </a:r>
            <a:br>
              <a:rPr lang="ru-RU" dirty="0"/>
            </a:br>
            <a:r>
              <a:rPr lang="ru-RU" dirty="0"/>
              <a:t>Всю траву собой заткали. </a:t>
            </a:r>
            <a:br>
              <a:rPr lang="ru-RU" dirty="0"/>
            </a:br>
            <a:r>
              <a:rPr lang="ru-RU" dirty="0"/>
              <a:t>А пошли искать их днём, </a:t>
            </a:r>
            <a:br>
              <a:rPr lang="ru-RU" dirty="0"/>
            </a:br>
            <a:r>
              <a:rPr lang="ru-RU" dirty="0"/>
              <a:t>Ищем, ищем - не найдём.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>
          <a:xfrm>
            <a:off x="4932040" y="2348880"/>
            <a:ext cx="3733800" cy="3886200"/>
          </a:xfrm>
        </p:spPr>
        <p:txBody>
          <a:bodyPr/>
          <a:lstStyle/>
          <a:p>
            <a:r>
              <a:rPr lang="ru-RU" dirty="0" smtClean="0"/>
              <a:t>эхо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5" y="3089829"/>
            <a:ext cx="3772339" cy="2787443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7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14400" y="476672"/>
            <a:ext cx="3733800" cy="792088"/>
          </a:xfrm>
        </p:spPr>
        <p:txBody>
          <a:bodyPr/>
          <a:lstStyle/>
          <a:p>
            <a:r>
              <a:rPr lang="ru-RU" dirty="0" smtClean="0"/>
              <a:t> Тень 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Огонь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914400" y="1556792"/>
            <a:ext cx="3733800" cy="4577308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Verdana"/>
              </a:rPr>
              <a:t>Лежит на земле: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Verdana"/>
              </a:rPr>
              <a:t>Ни закрасить,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Verdana"/>
              </a:rPr>
              <a:t>Ни соскоблить,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Verdana"/>
              </a:rPr>
              <a:t>Ни завалить.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Verdana"/>
              </a:rPr>
              <a:t>Жевать — не жую,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Verdana"/>
              </a:rPr>
              <a:t>А все пожираю.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314" y="3356992"/>
            <a:ext cx="1930052" cy="289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5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>
                <a:solidFill>
                  <a:srgbClr val="333333"/>
                </a:solidFill>
                <a:latin typeface="Verdana"/>
              </a:rPr>
              <a:t>Не живое,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solidFill>
                  <a:srgbClr val="333333"/>
                </a:solidFill>
                <a:latin typeface="Verdana"/>
              </a:rPr>
              <a:t>А на всех языках говорит.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932040" y="1412776"/>
            <a:ext cx="3733800" cy="762000"/>
          </a:xfrm>
        </p:spPr>
        <p:txBody>
          <a:bodyPr/>
          <a:lstStyle/>
          <a:p>
            <a:r>
              <a:rPr lang="ru-RU" dirty="0" smtClean="0"/>
              <a:t>Облака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914400" y="3645024"/>
            <a:ext cx="3733800" cy="2489076"/>
          </a:xfrm>
        </p:spPr>
        <p:txBody>
          <a:bodyPr/>
          <a:lstStyle/>
          <a:p>
            <a:r>
              <a:rPr lang="ru-RU" dirty="0" smtClean="0"/>
              <a:t>Эхо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ru-RU" dirty="0"/>
              <a:t>Ветерок-пастушок затрубил в свой рожок.</a:t>
            </a:r>
            <a:br>
              <a:rPr lang="ru-RU" dirty="0"/>
            </a:br>
            <a:r>
              <a:rPr lang="ru-RU" dirty="0"/>
              <a:t>Собрались овечки у небесной речки.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1" y="4005064"/>
            <a:ext cx="323246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77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Луна, месяц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860032" y="1442864"/>
            <a:ext cx="3733800" cy="762000"/>
          </a:xfrm>
        </p:spPr>
        <p:txBody>
          <a:bodyPr/>
          <a:lstStyle/>
          <a:p>
            <a:r>
              <a:rPr lang="ru-RU" dirty="0" smtClean="0"/>
              <a:t>Дым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То я булка, то рожок. Ты узнал меня, дружок?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ru-RU" dirty="0"/>
              <a:t>Белый столб стоит на крыше,</a:t>
            </a:r>
            <a:br>
              <a:rPr lang="ru-RU" dirty="0"/>
            </a:br>
            <a:r>
              <a:rPr lang="ru-RU" dirty="0"/>
              <a:t>И растет все выше, выше,</a:t>
            </a:r>
            <a:br>
              <a:rPr lang="ru-RU" dirty="0"/>
            </a:br>
            <a:r>
              <a:rPr lang="ru-RU" dirty="0"/>
              <a:t>Вот он вырос до небес,</a:t>
            </a:r>
            <a:br>
              <a:rPr lang="ru-RU" dirty="0"/>
            </a:br>
            <a:r>
              <a:rPr lang="ru-RU" dirty="0"/>
              <a:t>И исчез.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3645024"/>
            <a:ext cx="3096344" cy="232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0952" y="18691"/>
            <a:ext cx="3035830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52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 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092280" y="1447800"/>
            <a:ext cx="1594520" cy="762000"/>
          </a:xfrm>
        </p:spPr>
        <p:txBody>
          <a:bodyPr/>
          <a:lstStyle/>
          <a:p>
            <a:r>
              <a:rPr lang="ru-RU" dirty="0" smtClean="0"/>
              <a:t>Ветер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ru-RU" dirty="0"/>
              <a:t>Я березку качну,</a:t>
            </a:r>
            <a:br>
              <a:rPr lang="ru-RU" dirty="0"/>
            </a:br>
            <a:r>
              <a:rPr lang="ru-RU" dirty="0"/>
              <a:t>Я тебя подтолкну,</a:t>
            </a:r>
            <a:br>
              <a:rPr lang="ru-RU" dirty="0"/>
            </a:br>
            <a:r>
              <a:rPr lang="ru-RU" dirty="0"/>
              <a:t>Налечу, засвищу,</a:t>
            </a:r>
            <a:br>
              <a:rPr lang="ru-RU" dirty="0"/>
            </a:br>
            <a:r>
              <a:rPr lang="ru-RU" dirty="0"/>
              <a:t>Даже шапку утащу.</a:t>
            </a:r>
            <a:br>
              <a:rPr lang="ru-RU" dirty="0"/>
            </a:br>
            <a:r>
              <a:rPr lang="ru-RU" dirty="0"/>
              <a:t>А меня не видать,</a:t>
            </a:r>
            <a:br>
              <a:rPr lang="ru-RU" dirty="0"/>
            </a:br>
            <a:r>
              <a:rPr lang="ru-RU" dirty="0"/>
              <a:t>Кто я? Можешь угадать?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2304256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6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99592" y="6021288"/>
            <a:ext cx="1065312" cy="451704"/>
          </a:xfrm>
        </p:spPr>
        <p:txBody>
          <a:bodyPr/>
          <a:lstStyle/>
          <a:p>
            <a:r>
              <a:rPr lang="ru-RU" dirty="0" smtClean="0"/>
              <a:t>Снег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Меня все просят, ждут, а только появлюсь — так прятаться начнут. 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51520" y="3574926"/>
            <a:ext cx="4396680" cy="2518370"/>
          </a:xfrm>
        </p:spPr>
        <p:txBody>
          <a:bodyPr>
            <a:normAutofit/>
          </a:bodyPr>
          <a:lstStyle/>
          <a:p>
            <a:r>
              <a:rPr lang="ru-RU" dirty="0"/>
              <a:t>Он пушистый, серебристый,</a:t>
            </a:r>
            <a:br>
              <a:rPr lang="ru-RU" dirty="0"/>
            </a:br>
            <a:r>
              <a:rPr lang="ru-RU" dirty="0"/>
              <a:t>Но рукой его не тронь,</a:t>
            </a:r>
            <a:br>
              <a:rPr lang="ru-RU" dirty="0"/>
            </a:br>
            <a:r>
              <a:rPr lang="ru-RU" dirty="0"/>
              <a:t>Станет капелькою чистой,</a:t>
            </a:r>
            <a:br>
              <a:rPr lang="ru-RU" dirty="0"/>
            </a:br>
            <a:r>
              <a:rPr lang="ru-RU" dirty="0"/>
              <a:t>Как поймаешь на ладонь.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ru-RU" dirty="0" smtClean="0"/>
              <a:t>Дождь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722" y="3356992"/>
            <a:ext cx="3217481" cy="2411802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55" y="548680"/>
            <a:ext cx="3333750" cy="2500313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82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4636" y="1412776"/>
            <a:ext cx="3733800" cy="762000"/>
          </a:xfrm>
        </p:spPr>
        <p:txBody>
          <a:bodyPr/>
          <a:lstStyle/>
          <a:p>
            <a:r>
              <a:rPr lang="ru-RU" dirty="0" smtClean="0"/>
              <a:t>Сосульки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0" dirty="0"/>
              <a:t>Белые цветочки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Вечером расцветают,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А утром увядают.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914400" y="260648"/>
            <a:ext cx="3733800" cy="5873452"/>
          </a:xfrm>
        </p:spPr>
        <p:txBody>
          <a:bodyPr/>
          <a:lstStyle/>
          <a:p>
            <a:r>
              <a:rPr lang="ru-RU" dirty="0"/>
              <a:t>Детки сели на карниз</a:t>
            </a:r>
            <a:br>
              <a:rPr lang="ru-RU" dirty="0"/>
            </a:br>
            <a:r>
              <a:rPr lang="ru-RU" dirty="0"/>
              <a:t>И растут все время вниз.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>
          <a:xfrm>
            <a:off x="4953000" y="2564904"/>
            <a:ext cx="3733800" cy="3569196"/>
          </a:xfrm>
        </p:spPr>
        <p:txBody>
          <a:bodyPr/>
          <a:lstStyle/>
          <a:p>
            <a:r>
              <a:rPr lang="ru-RU" dirty="0" smtClean="0"/>
              <a:t>Звёзды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07196"/>
            <a:ext cx="3899925" cy="292494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13720" cy="2860290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7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4324672" cy="1296144"/>
          </a:xfrm>
        </p:spPr>
        <p:txBody>
          <a:bodyPr/>
          <a:lstStyle/>
          <a:p>
            <a:r>
              <a:rPr lang="ru-RU" dirty="0"/>
              <a:t>Как над речкой, над рекой</a:t>
            </a:r>
            <a:br>
              <a:rPr lang="ru-RU" dirty="0"/>
            </a:br>
            <a:r>
              <a:rPr lang="ru-RU" dirty="0"/>
              <a:t>Появился вдруг цветной</a:t>
            </a:r>
            <a:br>
              <a:rPr lang="ru-RU" dirty="0"/>
            </a:br>
            <a:r>
              <a:rPr lang="ru-RU" dirty="0"/>
              <a:t>Чудо мостик подвесной</a:t>
            </a:r>
            <a:r>
              <a:rPr lang="ru-RU" b="0" dirty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796136" y="1447800"/>
            <a:ext cx="2890664" cy="5221560"/>
          </a:xfrm>
        </p:spPr>
        <p:txBody>
          <a:bodyPr/>
          <a:lstStyle/>
          <a:p>
            <a:r>
              <a:rPr lang="ru-RU" dirty="0" smtClean="0"/>
              <a:t>Туча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Радуга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>
          <a:xfrm>
            <a:off x="4067944" y="2204864"/>
            <a:ext cx="3600400" cy="3886200"/>
          </a:xfrm>
        </p:spPr>
        <p:txBody>
          <a:bodyPr>
            <a:normAutofit fontScale="92500"/>
          </a:bodyPr>
          <a:lstStyle/>
          <a:p>
            <a:r>
              <a:rPr lang="ru-RU" dirty="0"/>
              <a:t>Подходила, грохотала,</a:t>
            </a:r>
            <a:br>
              <a:rPr lang="ru-RU" dirty="0"/>
            </a:br>
            <a:r>
              <a:rPr lang="ru-RU" dirty="0"/>
              <a:t>Стрелы на землю метала.</a:t>
            </a:r>
            <a:br>
              <a:rPr lang="ru-RU" dirty="0"/>
            </a:br>
            <a:r>
              <a:rPr lang="ru-RU" dirty="0"/>
              <a:t>Нам казалось, шла с бедой.</a:t>
            </a:r>
            <a:br>
              <a:rPr lang="ru-RU" dirty="0"/>
            </a:br>
            <a:r>
              <a:rPr lang="ru-RU" dirty="0"/>
              <a:t>Оказалось — шла с водой.</a:t>
            </a:r>
            <a:br>
              <a:rPr lang="ru-RU" dirty="0"/>
            </a:br>
            <a:r>
              <a:rPr lang="ru-RU" dirty="0"/>
              <a:t>Подошла и пролилась,</a:t>
            </a:r>
            <a:br>
              <a:rPr lang="ru-RU" dirty="0"/>
            </a:br>
            <a:r>
              <a:rPr lang="ru-RU" dirty="0"/>
              <a:t>Вдоволь пашня напилась.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830" y="3573016"/>
            <a:ext cx="2916074" cy="194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717" y="260648"/>
            <a:ext cx="1865717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4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Сосулька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Без рук рисует,</a:t>
            </a:r>
            <a:br>
              <a:rPr lang="ru-RU" dirty="0"/>
            </a:br>
            <a:r>
              <a:rPr lang="ru-RU" dirty="0"/>
              <a:t>Без зубов кусает.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У нас под самой крышей</a:t>
            </a:r>
            <a:br>
              <a:rPr lang="ru-RU" dirty="0"/>
            </a:br>
            <a:r>
              <a:rPr lang="ru-RU" dirty="0"/>
              <a:t>Белый гвоздь растет,</a:t>
            </a:r>
            <a:br>
              <a:rPr lang="ru-RU" dirty="0"/>
            </a:br>
            <a:r>
              <a:rPr lang="ru-RU" dirty="0"/>
              <a:t>Но как солнышко взойдет,</a:t>
            </a:r>
            <a:br>
              <a:rPr lang="ru-RU" dirty="0"/>
            </a:br>
            <a:r>
              <a:rPr lang="ru-RU" dirty="0"/>
              <a:t>Гвоздь растает, упадет. 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ru-RU" dirty="0" smtClean="0"/>
              <a:t>Мороз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838950"/>
            <a:ext cx="2455996" cy="184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3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166</TotalTime>
  <Words>153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Загадки о явлениях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явлениях природы</dc:title>
  <dc:creator>Левановы</dc:creator>
  <cp:lastModifiedBy>Левановы</cp:lastModifiedBy>
  <cp:revision>17</cp:revision>
  <dcterms:created xsi:type="dcterms:W3CDTF">2014-06-13T15:10:35Z</dcterms:created>
  <dcterms:modified xsi:type="dcterms:W3CDTF">2014-08-22T08:56:53Z</dcterms:modified>
</cp:coreProperties>
</file>