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Занимательные ребусы о птицах.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Составитель: </a:t>
            </a:r>
            <a:r>
              <a:rPr lang="ru-RU" dirty="0" err="1" smtClean="0"/>
              <a:t>Леванова</a:t>
            </a:r>
            <a:r>
              <a:rPr lang="ru-RU" dirty="0" smtClean="0"/>
              <a:t> В.А.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2534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457200" y="1524000"/>
            <a:ext cx="4059936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5400" dirty="0" err="1" smtClean="0"/>
              <a:t>Койдозо</a:t>
            </a:r>
            <a:r>
              <a:rPr lang="ru-RU" sz="5400" dirty="0" smtClean="0"/>
              <a:t> </a:t>
            </a:r>
            <a:endParaRPr lang="ru-RU" sz="5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648200" y="1524000"/>
            <a:ext cx="4059936" cy="45720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Козодой 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140968"/>
            <a:ext cx="4499992" cy="2137496"/>
          </a:xfrm>
          <a:prstGeom prst="rect">
            <a:avLst/>
          </a:prstGeom>
          <a:noFill/>
          <a:ln>
            <a:noFill/>
          </a:ln>
          <a:effectLst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83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r>
              <a:rPr lang="ru-RU" dirty="0" err="1" smtClean="0"/>
              <a:t>Родомизо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716016" y="1524000"/>
            <a:ext cx="4427984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4800" dirty="0" smtClean="0"/>
              <a:t>Зимородок </a:t>
            </a:r>
            <a:endParaRPr lang="ru-RU" sz="4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23" t="4154" r="4533" b="4154"/>
          <a:stretch/>
        </p:blipFill>
        <p:spPr bwMode="auto">
          <a:xfrm>
            <a:off x="1187624" y="1628800"/>
            <a:ext cx="2580967" cy="279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63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Ласточка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300" y="1488135"/>
            <a:ext cx="6391004" cy="453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18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Скворец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457200" y="1524000"/>
            <a:ext cx="4059936" cy="45720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648200" y="1524000"/>
            <a:ext cx="4059936" cy="45720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725" y="2132856"/>
            <a:ext cx="855455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93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Воробей</a:t>
            </a:r>
            <a:endParaRPr lang="ru-RU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540" y="1901178"/>
            <a:ext cx="8532948" cy="2967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95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Ворона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648200" y="1524000"/>
            <a:ext cx="4059936" cy="45720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998438"/>
            <a:ext cx="8280126" cy="331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81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9600" kern="0" dirty="0">
                <a:solidFill>
                  <a:srgbClr val="000000"/>
                </a:solidFill>
                <a:latin typeface="Times New Roman"/>
                <a:cs typeface="Times New Roman"/>
              </a:rPr>
              <a:t>С  ЖЖЖ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Стриж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368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Какая птица спряталась?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57200" y="1524000"/>
            <a:ext cx="4059936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6000" dirty="0" err="1" smtClean="0"/>
              <a:t>Вилога</a:t>
            </a:r>
            <a:r>
              <a:rPr lang="ru-RU" sz="6000" dirty="0" smtClean="0"/>
              <a:t> </a:t>
            </a:r>
            <a:endParaRPr lang="ru-RU" sz="60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4648200" y="1524000"/>
            <a:ext cx="4059936" cy="45720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Иволга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0801" y="2780929"/>
            <a:ext cx="3945204" cy="2952328"/>
          </a:xfrm>
          <a:prstGeom prst="rect">
            <a:avLst/>
          </a:prstGeom>
          <a:noFill/>
          <a:ln>
            <a:noFill/>
          </a:ln>
          <a:effectLst/>
          <a:scene3d>
            <a:camera prst="perspectiveRelaxedModerately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39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457200" y="1524000"/>
            <a:ext cx="4059936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6000" dirty="0" err="1" smtClean="0"/>
              <a:t>Ёроколк</a:t>
            </a:r>
            <a:endParaRPr lang="ru-RU" sz="6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648200" y="1524000"/>
            <a:ext cx="4059936" cy="45720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Королёк 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934" r="8209" b="17064"/>
          <a:stretch/>
        </p:blipFill>
        <p:spPr bwMode="auto">
          <a:xfrm>
            <a:off x="5292080" y="3212976"/>
            <a:ext cx="2831690" cy="246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42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52400"/>
            <a:ext cx="4114800" cy="1219200"/>
          </a:xfrm>
        </p:spPr>
        <p:txBody>
          <a:bodyPr/>
          <a:lstStyle/>
          <a:p>
            <a:r>
              <a:rPr lang="ru-RU" b="1" i="1" dirty="0" smtClean="0"/>
              <a:t>Зяблик 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457200" y="1524000"/>
            <a:ext cx="4059936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6000" dirty="0" err="1" smtClean="0"/>
              <a:t>Килябз</a:t>
            </a:r>
            <a:r>
              <a:rPr lang="ru-RU" sz="6000" dirty="0" smtClean="0"/>
              <a:t> </a:t>
            </a:r>
            <a:endParaRPr lang="ru-RU" sz="60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4059238" cy="301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29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36</TotalTime>
  <Words>31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Базовая</vt:lpstr>
      <vt:lpstr>Занимательные ребусы о птицах.</vt:lpstr>
      <vt:lpstr>Ласточка</vt:lpstr>
      <vt:lpstr>Скворец</vt:lpstr>
      <vt:lpstr>Воробей</vt:lpstr>
      <vt:lpstr>Ворона</vt:lpstr>
      <vt:lpstr>Стриж </vt:lpstr>
      <vt:lpstr>Какая птица спряталась?</vt:lpstr>
      <vt:lpstr>Презентация PowerPoint</vt:lpstr>
      <vt:lpstr>Зяблик </vt:lpstr>
      <vt:lpstr>Презентация PowerPoint</vt:lpstr>
      <vt:lpstr>Родомизо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Занимательные ребусы о птицах.</dc:title>
  <dc:creator>Левановы</dc:creator>
  <cp:lastModifiedBy>Левановы</cp:lastModifiedBy>
  <cp:revision>2</cp:revision>
  <dcterms:created xsi:type="dcterms:W3CDTF">2014-08-22T12:30:25Z</dcterms:created>
  <dcterms:modified xsi:type="dcterms:W3CDTF">2014-08-22T13:17:12Z</dcterms:modified>
</cp:coreProperties>
</file>