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6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тицы Урала.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Леванова</a:t>
            </a:r>
            <a:r>
              <a:rPr lang="ru-RU" dirty="0" smtClean="0"/>
              <a:t>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7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Verdana"/>
              </a:rPr>
              <a:t>В серой шубке перовой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  <a:latin typeface="Verdana"/>
              </a:rPr>
              <a:t>И в морозы он герой,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  <a:latin typeface="Verdana"/>
              </a:rPr>
              <a:t>Скачет, на лету резвится,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  <a:latin typeface="Verdana"/>
              </a:rPr>
              <a:t>Не орёл, а всё же птица.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168352" cy="2107551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94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24000"/>
            <a:ext cx="4337624" cy="4572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Verdana"/>
              </a:rPr>
              <a:t>Окраской - сероватая,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  <a:latin typeface="Verdana"/>
              </a:rPr>
              <a:t>Повадкой - вороватая,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  <a:latin typeface="Verdana"/>
              </a:rPr>
              <a:t>Крикунья хрипловатая -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  <a:latin typeface="Verdana"/>
              </a:rPr>
              <a:t>Известная персона.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  <a:latin typeface="Verdana"/>
              </a:rPr>
              <a:t>Кто она?..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14155" y="2476221"/>
            <a:ext cx="2926197" cy="2189835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Голубь сизый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4755232"/>
          </a:xfrm>
        </p:spPr>
        <p:txBody>
          <a:bodyPr/>
          <a:lstStyle/>
          <a:p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/>
              </a:rPr>
              <a:t>Подбирает он проворно 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/>
              </a:rPr>
              <a:t>Кинутые ему зерна 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/>
              </a:rPr>
              <a:t>И гнездится на карнизе 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Verdana"/>
              </a:rPr>
              <a:t>Наш любимый ...</a:t>
            </a:r>
            <a:r>
              <a:rPr lang="ru-RU" dirty="0">
                <a:solidFill>
                  <a:srgbClr val="404040"/>
                </a:solidFill>
                <a:latin typeface="Verdana"/>
              </a:rPr>
              <a:t> 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479124" cy="2448273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6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latin typeface="Verdana"/>
              </a:rPr>
              <a:t>В лесу, под щебет,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Verdana"/>
              </a:rPr>
              <a:t>Звон и свист,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Verdana"/>
              </a:rPr>
              <a:t>Стучит лесной телеграфист: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Verdana"/>
              </a:rPr>
              <a:t>"Здорово, дрозд, приятель!"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Verdana"/>
              </a:rPr>
              <a:t>И ставит подпись ..</a:t>
            </a:r>
            <a:r>
              <a:rPr lang="ru-RU" dirty="0">
                <a:solidFill>
                  <a:srgbClr val="404040"/>
                </a:solidFill>
                <a:latin typeface="Verdana"/>
              </a:rPr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3325" y="1860472"/>
            <a:ext cx="2548349" cy="4005419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5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Жаворонок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Высоко под облаками,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Над полями и лугами,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Helvetica Neue"/>
              </a:rPr>
              <a:t>Рано выпорхнув 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спросонок,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Кто поет нам?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01" r="5609"/>
          <a:stretch/>
        </p:blipFill>
        <p:spPr bwMode="auto">
          <a:xfrm>
            <a:off x="3563888" y="3284984"/>
            <a:ext cx="1537810" cy="1584175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9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1143000"/>
          </a:xfrm>
        </p:spPr>
        <p:txBody>
          <a:bodyPr/>
          <a:lstStyle/>
          <a:p>
            <a:r>
              <a:rPr lang="ru-RU" dirty="0" smtClean="0"/>
              <a:t>Кукушка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55576" y="634380"/>
            <a:ext cx="3273552" cy="3429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Кто в лесу у нас гадает,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 судьбу и жизнь все знает?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Прокукует - подсчитаешь -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Сколько жить тебе, узнаешь! -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Птичка, серая подружка,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А зовут ее...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2439438" cy="1785461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Дрозд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Кто поет, как соловей?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Кто, не прячась средь ветвей,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Наверху, у самых звезд,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Зачарует песней?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99085"/>
            <a:ext cx="3059388" cy="212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3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Болтлива птичка - спору нет,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Расскажет новость и секрет!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Красива с виду, белобока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"/>
              </a:rPr>
              <a:t>Кто? - Длиннохвостая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99" b="11476"/>
          <a:stretch/>
        </p:blipFill>
        <p:spPr bwMode="auto">
          <a:xfrm>
            <a:off x="5580112" y="2564904"/>
            <a:ext cx="2491179" cy="2137157"/>
          </a:xfrm>
          <a:prstGeom prst="rect">
            <a:avLst/>
          </a:prstGeom>
          <a:noFill/>
          <a:ln>
            <a:noFill/>
          </a:ln>
          <a:effectLst/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9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Скворцы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92" b="2903"/>
          <a:stretch/>
        </p:blipFill>
        <p:spPr bwMode="auto">
          <a:xfrm>
            <a:off x="1342103" y="2750566"/>
            <a:ext cx="2618901" cy="2160648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Отступили снега и метели,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Птицы с юга домой прилетели.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Кружат, трели разводят певцы.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Кто весну 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прославляет?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7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Клест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Кто зимой средь хвойных веток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В феврале выводит деток?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Необычный клюв - крестом,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Птичку ту зовут..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2376264" cy="245472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6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59" t="15560" r="14850" b="2633"/>
          <a:stretch/>
        </p:blipFill>
        <p:spPr bwMode="auto">
          <a:xfrm>
            <a:off x="1763688" y="2060848"/>
            <a:ext cx="1666568" cy="2064774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Любо-дорого взглянуть,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Птичка - красненькая грудь!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Дом родной ее Сибирь,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Helvetica Neue"/>
              </a:rPr>
              <a:t>Как зовут ее?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42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Цапля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Хоть и две ноги у птицы,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Удобней на одной стоится.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Из речки лягушат, как капли,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Helvetica Neue"/>
              </a:rPr>
              <a:t>Кто ловит клювом? 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3545" y="2729227"/>
            <a:ext cx="2267909" cy="2267909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22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209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Птицы Урала.</vt:lpstr>
      <vt:lpstr>Жаворонок </vt:lpstr>
      <vt:lpstr>Кукушка </vt:lpstr>
      <vt:lpstr>Дрозд</vt:lpstr>
      <vt:lpstr>Сорока</vt:lpstr>
      <vt:lpstr>Скворцы</vt:lpstr>
      <vt:lpstr>Клест </vt:lpstr>
      <vt:lpstr>Снегирь</vt:lpstr>
      <vt:lpstr>Цапля </vt:lpstr>
      <vt:lpstr>Воробей</vt:lpstr>
      <vt:lpstr>Ворона</vt:lpstr>
      <vt:lpstr>Голубь сизый</vt:lpstr>
      <vt:lpstr>Дятел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</dc:title>
  <dc:creator>Левановы</dc:creator>
  <cp:lastModifiedBy>Левановы</cp:lastModifiedBy>
  <cp:revision>24</cp:revision>
  <dcterms:created xsi:type="dcterms:W3CDTF">2014-06-09T17:10:18Z</dcterms:created>
  <dcterms:modified xsi:type="dcterms:W3CDTF">2014-08-22T13:56:00Z</dcterms:modified>
</cp:coreProperties>
</file>