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2" r:id="rId10"/>
    <p:sldId id="268" r:id="rId11"/>
    <p:sldId id="264" r:id="rId12"/>
    <p:sldId id="265" r:id="rId13"/>
    <p:sldId id="266" r:id="rId14"/>
    <p:sldId id="273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32812-7171-41D6-B15E-E5ED64E95E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1945-7D3E-4B3E-9076-D07DD8E113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5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EFF2-DFCD-41F6-B91D-36E8F4EBC9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5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3162A-58A7-47F8-A355-4F30626899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8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EB6DA-C49B-4216-9E95-5805DB797D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0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BA196-50B0-44AC-9F22-DC10B820BD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A2CA-0F6F-4553-886D-A3AB0B60E2C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C29A-6532-42E8-BB08-403F23897B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EFFC-4786-410D-BC99-F1D64BE2678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A6A9-4523-452F-9751-AD818A82DD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4CF1B-4758-4C51-9826-41E261B717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4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3525BE-C7FD-48BA-800E-EE4ABA757CC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кого одна нога, </a:t>
            </a:r>
            <a:b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 и та без сапога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			</a:t>
            </a:r>
          </a:p>
          <a:p>
            <a:endParaRPr lang="ru-RU" b="1" dirty="0"/>
          </a:p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Гриб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2654710"/>
            <a:ext cx="4038600" cy="347145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Землю пробуравил,</a:t>
            </a:r>
            <a:b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Корешок оставил,</a:t>
            </a:r>
            <a:b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 на свет явился,</a:t>
            </a:r>
            <a:b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Шапочкой прикрылся.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68052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Плодовое тело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гриба  яйцевидно- округлое,  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Из-за того, что гриб внутри полый, он очень легкий. Цвет шляпки изменчив - от охристо-жёлтой и серой до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коричневой 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Поверхность шляпки неровная, сморщенная, ячеистая. Гриб очень часто по цвету сливается с листовым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опадом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поэтому в лесу его трудно заметить.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55" y="2852936"/>
            <a:ext cx="3027969" cy="2664296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412776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Сморчок обыкновенный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Шаровидный гриб без ножки достигает диаметра 10 см и веса более 10 кг! В молодости белый и плотный, потом все более коричневый и мягкий. Внутренняя масса сначала чисто-белая, потом зеленовато-желтая и, наконец, коричневая, высыхающая, как губка. Запах неприятный. По достижении зрелости внешняя кожица лопается и отпадает по частям. Остатки гриба, напоминающие мочалку, могут продержаться, не разлагаясь, несколько месяцев.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015" y="4221088"/>
            <a:ext cx="3216211" cy="237626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Дождевик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33656" cy="503001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грибы отличаются  изящной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формой плодовых тел. Нежно-желтые складки пластинок причудливо разветвляются до самой земли по суживающейся книзу ножке, края ярких чистых шляпок кажутся гофрированными. Каждый, кто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находит эти грибы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лесу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отмечает их красоту, даже жалко бывает прятать этот живой «омлет» в корзину. Совсем маленькие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выглядят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желтые кнопки, а грибы большего размера удивляют своими причудливыми </a:t>
            </a:r>
            <a:r>
              <a:rPr lang="ru-RU" b="1" dirty="0">
                <a:solidFill>
                  <a:schemeClr val="tx1"/>
                </a:solidFill>
              </a:rPr>
              <a:t>формами.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137925" cy="2353444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5517232"/>
            <a:ext cx="4248472" cy="76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Лисички - съедобные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9816" y="188640"/>
            <a:ext cx="5616983" cy="593752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страшный гриб: небольшой его кусочек, попавший в суп или жаркое, способен вызвать сильнейшее, порой даже смертельное отравление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Отличительными признаками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также белые пластинки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белый чехол у основания ножки.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082" y="2564904"/>
            <a:ext cx="1996256" cy="266167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6093296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Бледная поганка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Маслёнок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Название гриба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обусловлено скользкой, маслянистой шляпкой.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шляпкой всегда есть остатки частного покрывала, образовывающие кольцо. Гриб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чаще всего встречается в лиственных лесах и сосняках.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8" t="5780" r="17587" b="13770"/>
          <a:stretch/>
        </p:blipFill>
        <p:spPr bwMode="auto">
          <a:xfrm>
            <a:off x="3569583" y="4221088"/>
            <a:ext cx="2197271" cy="2023985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6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Догадайтесь-ка, ребята:</a:t>
            </a:r>
            <a:br>
              <a:rPr lang="ru-RU" b="1" dirty="0"/>
            </a:br>
            <a:r>
              <a:rPr lang="ru-RU" b="1" dirty="0"/>
              <a:t>Шляпка у него мохната.</a:t>
            </a:r>
            <a:br>
              <a:rPr lang="ru-RU" b="1" dirty="0"/>
            </a:br>
            <a:r>
              <a:rPr lang="ru-RU" b="1" dirty="0"/>
              <a:t>Гриб, как розовое ушко.</a:t>
            </a:r>
            <a:br>
              <a:rPr lang="ru-RU" b="1" dirty="0"/>
            </a:br>
            <a:r>
              <a:rPr lang="ru-RU" b="1" dirty="0"/>
              <a:t>Как зовут его</a:t>
            </a:r>
            <a:r>
              <a:rPr lang="ru-RU" b="1" dirty="0" smtClean="0"/>
              <a:t>?</a:t>
            </a:r>
          </a:p>
          <a:p>
            <a:pPr lvl="2"/>
            <a:r>
              <a:rPr lang="ru-RU" sz="3200" b="1" i="1" dirty="0">
                <a:solidFill>
                  <a:srgbClr val="FF0000"/>
                </a:solidFill>
              </a:rPr>
              <a:t>волнушка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908720"/>
            <a:ext cx="4474840" cy="5217443"/>
          </a:xfrm>
        </p:spPr>
        <p:txBody>
          <a:bodyPr/>
          <a:lstStyle/>
          <a:p>
            <a:r>
              <a:rPr lang="ru-RU" b="1" dirty="0"/>
              <a:t>На земле лежит лепёшка,</a:t>
            </a:r>
            <a:br>
              <a:rPr lang="ru-RU" b="1" dirty="0"/>
            </a:br>
            <a:r>
              <a:rPr lang="ru-RU" b="1" dirty="0"/>
              <a:t>От дождя она растёт,</a:t>
            </a:r>
            <a:br>
              <a:rPr lang="ru-RU" b="1" dirty="0"/>
            </a:br>
            <a:r>
              <a:rPr lang="ru-RU" b="1" dirty="0"/>
              <a:t>Лишь дотронешься немножко,</a:t>
            </a:r>
            <a:br>
              <a:rPr lang="ru-RU" b="1" dirty="0"/>
            </a:br>
            <a:r>
              <a:rPr lang="ru-RU" b="1" dirty="0"/>
              <a:t>Её сразу разорвёт!</a:t>
            </a:r>
            <a:br>
              <a:rPr lang="ru-RU" b="1" dirty="0"/>
            </a:br>
            <a:r>
              <a:rPr lang="ru-RU" b="1" dirty="0"/>
              <a:t>Пых! И вырвался костёр</a:t>
            </a:r>
            <a:br>
              <a:rPr lang="ru-RU" b="1" dirty="0"/>
            </a:br>
            <a:r>
              <a:rPr lang="ru-RU" b="1" dirty="0"/>
              <a:t>Дымным облаком из спор</a:t>
            </a:r>
            <a:r>
              <a:rPr lang="ru-RU" b="1" dirty="0" smtClean="0"/>
              <a:t>!</a:t>
            </a:r>
          </a:p>
          <a:p>
            <a:pPr lvl="2"/>
            <a:r>
              <a:rPr lang="ru-RU" sz="3200" b="1" i="1" dirty="0" smtClean="0">
                <a:solidFill>
                  <a:srgbClr val="FF0000"/>
                </a:solidFill>
              </a:rPr>
              <a:t>дождевик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525963"/>
          </a:xfrm>
        </p:spPr>
        <p:txBody>
          <a:bodyPr/>
          <a:lstStyle/>
          <a:p>
            <a:r>
              <a:rPr lang="ru-RU" b="1" dirty="0"/>
              <a:t>И лесная модница</a:t>
            </a:r>
            <a:br>
              <a:rPr lang="ru-RU" b="1" dirty="0"/>
            </a:br>
            <a:r>
              <a:rPr lang="ru-RU" b="1" dirty="0"/>
              <a:t>За нарядом гонится:</a:t>
            </a:r>
            <a:br>
              <a:rPr lang="ru-RU" b="1" dirty="0"/>
            </a:br>
            <a:r>
              <a:rPr lang="ru-RU" b="1" dirty="0"/>
              <a:t>То с бордовым, то с лиловым</a:t>
            </a:r>
            <a:br>
              <a:rPr lang="ru-RU" b="1" dirty="0"/>
            </a:br>
            <a:r>
              <a:rPr lang="ru-RU" b="1" dirty="0"/>
              <a:t>Или алым покрывалом.</a:t>
            </a:r>
            <a:br>
              <a:rPr lang="ru-RU" b="1" dirty="0"/>
            </a:br>
            <a:r>
              <a:rPr lang="ru-RU" b="1" dirty="0"/>
              <a:t>Утром появится - </a:t>
            </a:r>
            <a:br>
              <a:rPr lang="ru-RU" b="1" dirty="0"/>
            </a:br>
            <a:r>
              <a:rPr lang="ru-RU" b="1" dirty="0"/>
              <a:t>Хочет всем понравиться</a:t>
            </a:r>
            <a:r>
              <a:rPr lang="ru-RU" b="1" dirty="0" smtClean="0"/>
              <a:t>.</a:t>
            </a:r>
          </a:p>
          <a:p>
            <a:pPr lvl="2"/>
            <a:r>
              <a:rPr lang="ru-RU" sz="3200" b="1" i="1" dirty="0" smtClean="0">
                <a:solidFill>
                  <a:srgbClr val="FF0000"/>
                </a:solidFill>
              </a:rPr>
              <a:t>Сыроежка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ru-RU" b="1" dirty="0"/>
              <a:t>Не сучок, не листок, </a:t>
            </a:r>
            <a:br>
              <a:rPr lang="ru-RU" b="1" dirty="0"/>
            </a:br>
            <a:r>
              <a:rPr lang="ru-RU" b="1" dirty="0"/>
              <a:t>А на дереве растет. </a:t>
            </a:r>
            <a:endParaRPr lang="ru-RU" b="1" dirty="0" smtClean="0"/>
          </a:p>
          <a:p>
            <a:pPr lvl="2"/>
            <a:r>
              <a:rPr lang="ru-RU" sz="2800" b="1" i="1" dirty="0" smtClean="0">
                <a:solidFill>
                  <a:srgbClr val="FF0000"/>
                </a:solidFill>
              </a:rPr>
              <a:t>трутовик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Что за </a:t>
            </a:r>
            <a:r>
              <a:rPr lang="ru-RU" b="1" dirty="0" smtClean="0"/>
              <a:t>  </a:t>
            </a:r>
            <a:r>
              <a:rPr lang="ru-RU" b="1" dirty="0"/>
              <a:t>гриб стоит на кочке </a:t>
            </a:r>
            <a:br>
              <a:rPr lang="ru-RU" b="1" dirty="0"/>
            </a:br>
            <a:r>
              <a:rPr lang="ru-RU" b="1" dirty="0"/>
              <a:t>В красном бархатном платочке</a:t>
            </a:r>
            <a:r>
              <a:rPr lang="ru-RU" b="1" dirty="0" smtClean="0"/>
              <a:t>?</a:t>
            </a:r>
          </a:p>
          <a:p>
            <a:pPr lvl="2"/>
            <a:r>
              <a:rPr lang="ru-RU" sz="3200" b="1" i="1" dirty="0" smtClean="0">
                <a:solidFill>
                  <a:srgbClr val="FF0000"/>
                </a:solidFill>
              </a:rPr>
              <a:t>подосиновик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r>
              <a:rPr lang="ru-RU" b="1" dirty="0"/>
              <a:t>Зашёл мужик в сосняк, </a:t>
            </a:r>
            <a:br>
              <a:rPr lang="ru-RU" b="1" dirty="0"/>
            </a:br>
            <a:r>
              <a:rPr lang="ru-RU" b="1" dirty="0"/>
              <a:t>Нашёл слизняк, </a:t>
            </a:r>
            <a:br>
              <a:rPr lang="ru-RU" b="1" dirty="0"/>
            </a:br>
            <a:r>
              <a:rPr lang="ru-RU" b="1" dirty="0"/>
              <a:t>Бросить - жалко, </a:t>
            </a:r>
            <a:br>
              <a:rPr lang="ru-RU" b="1" dirty="0"/>
            </a:br>
            <a:r>
              <a:rPr lang="ru-RU" b="1" dirty="0"/>
              <a:t>Съесть - сыро</a:t>
            </a:r>
            <a:r>
              <a:rPr lang="ru-RU" b="1" dirty="0" smtClean="0"/>
              <a:t>.</a:t>
            </a:r>
          </a:p>
          <a:p>
            <a:pPr lvl="2"/>
            <a:r>
              <a:rPr lang="ru-RU" sz="3200" b="1" i="1" dirty="0" smtClean="0">
                <a:solidFill>
                  <a:srgbClr val="FF0000"/>
                </a:solidFill>
              </a:rPr>
              <a:t>груздь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052512"/>
            <a:ext cx="6840537" cy="3744639"/>
          </a:xfrm>
        </p:spPr>
        <p:txBody>
          <a:bodyPr/>
          <a:lstStyle/>
          <a:p>
            <a:r>
              <a:rPr lang="ru-RU" b="1" dirty="0" smtClean="0">
                <a:solidFill>
                  <a:srgbClr val="820000"/>
                </a:solidFill>
              </a:rPr>
              <a:t>Съедобные- несъедобные грибы </a:t>
            </a:r>
            <a:endParaRPr lang="ru-RU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гриб очень красивый, растёт в хвойных лесах. Легче всего его спутать с белым грибом или с подберезовиком.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130691" cy="234468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4941168"/>
            <a:ext cx="4104456" cy="77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Несъедобный гриб - Желчный гриб</a:t>
            </a:r>
          </a:p>
        </p:txBody>
      </p:sp>
    </p:spTree>
    <p:extLst>
      <p:ext uri="{BB962C8B-B14F-4D97-AF65-F5344CB8AC3E}">
        <p14:creationId xmlns:p14="http://schemas.microsoft.com/office/powerpoint/2010/main" val="3641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гриб растёт на пнях, корневых лапах лиственных и хвойных деревьев. Цвет  от  серо-коричневого до жёлто-коричневого. Имеются чешуйки, которые с возрастом могут исчезать. Мякоть белая, с приятным грибным запахом.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302443"/>
            <a:ext cx="2376264" cy="316835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332656"/>
            <a:ext cx="43204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Съедобный гриб - Опёнок</a:t>
            </a:r>
          </a:p>
        </p:txBody>
      </p:sp>
    </p:spTree>
    <p:extLst>
      <p:ext uri="{BB962C8B-B14F-4D97-AF65-F5344CB8AC3E}">
        <p14:creationId xmlns:p14="http://schemas.microsoft.com/office/powerpoint/2010/main" val="3004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5373216"/>
            <a:ext cx="7488832" cy="75294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Несъедобный гриб – Трутовик берёзовый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19672" y="4104456"/>
            <a:ext cx="7067128" cy="2021707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Дереворазрушающий гриб. Растёт на мёртвой древесине берёзы, иногда - на ослабленных живых деревьях.</a:t>
            </a:r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23798"/>
            <a:ext cx="3037347" cy="2276872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Грибы-трутовики паразитируют на стволах и ветвях деревьев, часто имеют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копытовидную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односторонне-шляпочную форму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Растет только на березах (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валеже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сухостое, пнях, очень редко на живых стволах). Гниль, вызываемая данным грибом, желтовато-бурая или красновато-коричневая, способна очень быстро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распространяться. 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Заражаются в первую очередь березы ослабленные, имеющие механические повреждения.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Древесина, пораженная данным грибом, становится трухлявой и при растирании превращается в порошок.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5534751"/>
            <a:ext cx="4752528" cy="5914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Съедобный - шампиньон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5865515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Англичане этот гриб называют "лошадиный гриб", скорее всего из-за того, что этот гриб любит почву, богатую конским навозом и часто растёт возле конюшен. Это типичный почвенный гриб, встречается на пастбищах, лесных полянах, в садах и парках. Растёт с мая до поздней осени.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880320" cy="216024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4038600" cy="15541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Груздь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16288" cy="5865515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Шляпка  сначала плоско-выпуклая, затем воронковидная с завёрнутым внутрь опушённым краем, плотная. Кожица слизистая, мокрая, молочно-белого или слегка желтоватого цвета. Встречается нечасто, но обильно, растёт обычно большими группами.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250962"/>
            <a:ext cx="2304256" cy="2212085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Мухомор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Растёт в лиственных, хвойных и смешанных лесах, особенно часто в березняках. Шляпка ярко-красного цвета,  как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правило,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усеяна белыми бородавками.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68" y="1844823"/>
            <a:ext cx="2155162" cy="2912381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533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Съедобные- несъедобные грибы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Мухомор </vt:lpstr>
      <vt:lpstr>Презентация PowerPoint</vt:lpstr>
      <vt:lpstr>Презентация PowerPoint</vt:lpstr>
      <vt:lpstr>Презентация PowerPoint</vt:lpstr>
      <vt:lpstr>Презентация PowerPoint</vt:lpstr>
      <vt:lpstr>Маслёнок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Съедобные- несъедобные грибы </dc:title>
  <dc:creator>Левановы</dc:creator>
  <cp:lastModifiedBy>Левановы</cp:lastModifiedBy>
  <cp:revision>14</cp:revision>
  <dcterms:created xsi:type="dcterms:W3CDTF">2014-05-05T11:28:47Z</dcterms:created>
  <dcterms:modified xsi:type="dcterms:W3CDTF">2014-08-22T14:12:41Z</dcterms:modified>
</cp:coreProperties>
</file>