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65" r:id="rId7"/>
    <p:sldId id="267" r:id="rId8"/>
    <p:sldId id="268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8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275" y="116730"/>
            <a:ext cx="6597352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323528"/>
            <a:ext cx="5829300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Школа юных исследователей</a:t>
            </a:r>
            <a:b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Impact" pitchFamily="34" charset="0"/>
              </a:rPr>
              <a:t>Эдир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Impact" pitchFamily="34" charset="0"/>
              </a:rPr>
              <a:t>шэнжэлэгшэ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»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2843808"/>
            <a:ext cx="4869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3333FF"/>
                </a:solidFill>
                <a:latin typeface="Georgia" pitchFamily="18" charset="0"/>
                <a:ea typeface="+mj-ea"/>
                <a:cs typeface="+mj-cs"/>
              </a:rPr>
              <a:t>Владимир Иванович Вернадский, русский и советский учёный XX века, естествоиспытатель, мыслитель и общественный деятель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3016" y="1331640"/>
            <a:ext cx="29523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Все, что мы ни знаем, мы знаем благодаря мечтам мечтателей, фантазеров и ученых-поэтов.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656" y="1043608"/>
            <a:ext cx="2664296" cy="1842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SAM_1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48880" y="3995936"/>
            <a:ext cx="4104456" cy="36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11672">
            <a:off x="405156" y="5611996"/>
            <a:ext cx="3870259" cy="275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65104" y="75963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33FF"/>
                </a:solidFill>
              </a:rPr>
              <a:t>Сулаева</a:t>
            </a:r>
            <a:r>
              <a:rPr lang="ru-RU" b="1" dirty="0" smtClean="0">
                <a:solidFill>
                  <a:srgbClr val="3333FF"/>
                </a:solidFill>
              </a:rPr>
              <a:t> Анжела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10 класс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365" y="144016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92988">
            <a:off x="2879467" y="3276366"/>
            <a:ext cx="3500748" cy="2464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 descr="SAM_1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6012160"/>
            <a:ext cx="2194842" cy="26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38287">
            <a:off x="600659" y="506734"/>
            <a:ext cx="3623216" cy="25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SAM_16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52736" y="3059832"/>
            <a:ext cx="2376264" cy="2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3" descr="SAM_167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7032" y="323528"/>
            <a:ext cx="2117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548680" y="80283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Домшоева</a:t>
            </a:r>
            <a:r>
              <a:rPr lang="ru-RU" b="1" dirty="0" smtClean="0">
                <a:solidFill>
                  <a:schemeClr val="bg1"/>
                </a:solidFill>
              </a:rPr>
              <a:t> Виктория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 класс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728" y="52920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Цыбикова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Раджана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 класс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5024" y="2267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Тарасов </a:t>
            </a:r>
            <a:r>
              <a:rPr lang="ru-RU" b="1" dirty="0" err="1" smtClean="0">
                <a:solidFill>
                  <a:schemeClr val="bg1"/>
                </a:solidFill>
              </a:rPr>
              <a:t>Батор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11 класс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3016" y="6012160"/>
            <a:ext cx="1944216" cy="260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56992" y="795811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Подрезов Лев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365" y="116730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4" descr="C:\Users\ендон\AppData\Local\Microsoft\Windows\Temporary Internet Files\Content.Word\SAM_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95536"/>
            <a:ext cx="19970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1" descr="C:\Documents and Settings\Admin\Local Settings\Temporary Internet Files\Content.Word\Будаева Юлия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9080" y="755576"/>
            <a:ext cx="23762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Local Settings\Temporary Internet Files\Content.Word\Отсканировано 19.04.2011 23-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41948">
            <a:off x="337132" y="4698243"/>
            <a:ext cx="24379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1" descr="C:\Users\ендон\AppData\Local\Microsoft\Windows\Temporary Internet Files\Content.Word\Будаева Юлия Малая род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36912" y="323528"/>
            <a:ext cx="2131265" cy="299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4944" y="3851920"/>
            <a:ext cx="18176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7152" y="3851920"/>
            <a:ext cx="1697360" cy="412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Admin\Local Settings\Temporary Internet Files\Content.Word\Доржиева Наташа Орленок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59249">
            <a:off x="2134092" y="5273975"/>
            <a:ext cx="2402665" cy="321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6672" y="35638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33FF"/>
                </a:solidFill>
              </a:rPr>
              <a:t>Будаева</a:t>
            </a:r>
            <a:r>
              <a:rPr lang="ru-RU" b="1" dirty="0" smtClean="0">
                <a:solidFill>
                  <a:srgbClr val="3333FF"/>
                </a:solidFill>
              </a:rPr>
              <a:t> Юлия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8 класс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120" y="79563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Доржиева Наталья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9 класс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365" y="97275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8" descr="C:\Documents and Settings\Admin\Local Settings\Temporary Internet Files\Content.Word\Тарасов Батор ономастика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7032" y="4788024"/>
            <a:ext cx="2664296" cy="36004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0648" y="683568"/>
            <a:ext cx="33641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7032" y="323528"/>
            <a:ext cx="2412901" cy="294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8960" y="2267744"/>
            <a:ext cx="3390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32656" y="3131840"/>
            <a:ext cx="1944216" cy="308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8720" y="5292080"/>
            <a:ext cx="2520280" cy="34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365" y="116730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48941">
            <a:off x="517345" y="1840951"/>
            <a:ext cx="22336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0648" y="395536"/>
            <a:ext cx="630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Georgia" pitchFamily="18" charset="0"/>
              </a:rPr>
              <a:t>Районная научно-практическая конференция 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Georgia" pitchFamily="18" charset="0"/>
              </a:rPr>
              <a:t>«Сакральные места Баргузинской  долины» май 2012 г.</a:t>
            </a:r>
            <a:endParaRPr lang="ru-RU" sz="2000" b="1" dirty="0">
              <a:solidFill>
                <a:srgbClr val="3333FF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8384">
            <a:off x="815972" y="5306770"/>
            <a:ext cx="22463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521">
            <a:off x="3738975" y="5215069"/>
            <a:ext cx="22653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1753">
            <a:off x="4111763" y="1813739"/>
            <a:ext cx="2304256" cy="16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445155">
            <a:off x="3068960" y="3203848"/>
            <a:ext cx="2228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365" y="116730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56792" y="251520"/>
            <a:ext cx="4797152" cy="1524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Ключом ко всякой науке является  вопросительный знак.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Оноре де Бальзак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80" y="467544"/>
            <a:ext cx="1080120" cy="1134126"/>
          </a:xfrm>
          <a:prstGeom prst="rect">
            <a:avLst/>
          </a:prstGeom>
          <a:noFill/>
        </p:spPr>
      </p:pic>
      <p:pic>
        <p:nvPicPr>
          <p:cNvPr id="1026" name="Picture 2" descr="D:\публичный отчет 2012\Фото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984" y="169168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7032" y="5508104"/>
            <a:ext cx="2232248" cy="31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2656" y="1691680"/>
            <a:ext cx="2724116" cy="381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80728" y="5724128"/>
            <a:ext cx="2016224" cy="262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84984" y="45720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Малакшинова </a:t>
            </a:r>
            <a:r>
              <a:rPr lang="ru-RU" b="1" dirty="0" err="1" smtClean="0">
                <a:solidFill>
                  <a:srgbClr val="3333FF"/>
                </a:solidFill>
              </a:rPr>
              <a:t>Туяна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3333FF"/>
                </a:solidFill>
              </a:rPr>
              <a:t>Кукузиева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  <a:r>
              <a:rPr lang="ru-RU" b="1" dirty="0" err="1" smtClean="0">
                <a:solidFill>
                  <a:srgbClr val="3333FF"/>
                </a:solidFill>
              </a:rPr>
              <a:t>Жаргалма</a:t>
            </a:r>
            <a:endParaRPr lang="ru-RU" b="1" dirty="0" smtClean="0">
              <a:solidFill>
                <a:srgbClr val="3333FF"/>
              </a:solidFill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Степанов Александр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88" y="83164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33FF"/>
                </a:solidFill>
              </a:rPr>
              <a:t>Эрдыниева</a:t>
            </a:r>
            <a:r>
              <a:rPr lang="ru-RU" b="1" dirty="0" smtClean="0">
                <a:solidFill>
                  <a:srgbClr val="3333FF"/>
                </a:solidFill>
              </a:rPr>
              <a:t>  </a:t>
            </a:r>
            <a:r>
              <a:rPr lang="ru-RU" b="1" dirty="0" err="1" smtClean="0">
                <a:solidFill>
                  <a:srgbClr val="3333FF"/>
                </a:solidFill>
              </a:rPr>
              <a:t>Арюна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</a:rPr>
              <a:t>6 класс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365" y="116730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:\Documents and Settings\Admin\Local Settings\Temporary Internet Files\Content.Word\диплом Наташи Барг 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72598">
            <a:off x="593140" y="4438661"/>
            <a:ext cx="2621261" cy="36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45D4E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7510">
            <a:off x="3466311" y="548231"/>
            <a:ext cx="2664296" cy="354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4" descr="C:\Documents and Settings\Admin\Local Settings\Temporary Internet Files\Content.Word\грамота Кукузиевой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119">
            <a:off x="3366613" y="4634384"/>
            <a:ext cx="2922277" cy="377931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696" y="395536"/>
            <a:ext cx="23539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365" y="116730"/>
            <a:ext cx="6669360" cy="8892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3111">
            <a:off x="2772215" y="562204"/>
            <a:ext cx="3510210" cy="491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агистроч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17581">
            <a:off x="3814820" y="5736748"/>
            <a:ext cx="2570369" cy="257036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611560"/>
            <a:ext cx="1800200" cy="322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4241">
            <a:off x="587905" y="4218013"/>
            <a:ext cx="3168352" cy="443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Школа юных исследователей «Эдир шэнжэлэгшэ»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39</cp:revision>
  <dcterms:modified xsi:type="dcterms:W3CDTF">2014-04-23T06:47:22Z</dcterms:modified>
</cp:coreProperties>
</file>