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4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10.07.2014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pull dir="r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3786190"/>
            <a:ext cx="6124588" cy="193240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Учитель русского языка и литературы МБОУ </a:t>
            </a:r>
            <a:r>
              <a:rPr lang="ru-RU" sz="2400" dirty="0" err="1" smtClean="0">
                <a:solidFill>
                  <a:srgbClr val="002060"/>
                </a:solidFill>
              </a:rPr>
              <a:t>Наримановского</a:t>
            </a:r>
            <a:r>
              <a:rPr lang="ru-RU" sz="2400" dirty="0" smtClean="0">
                <a:solidFill>
                  <a:srgbClr val="002060"/>
                </a:solidFill>
              </a:rPr>
              <a:t> района СОШ 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№ </a:t>
            </a:r>
            <a:r>
              <a:rPr lang="ru-RU" sz="2400" dirty="0" smtClean="0">
                <a:solidFill>
                  <a:srgbClr val="002060"/>
                </a:solidFill>
              </a:rPr>
              <a:t>9  Астраханской области 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err="1" smtClean="0">
                <a:solidFill>
                  <a:srgbClr val="002060"/>
                </a:solidFill>
              </a:rPr>
              <a:t>Кунусова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Людмила </a:t>
            </a:r>
            <a:r>
              <a:rPr lang="ru-RU" sz="2400" dirty="0" err="1" smtClean="0">
                <a:solidFill>
                  <a:srgbClr val="002060"/>
                </a:solidFill>
              </a:rPr>
              <a:t>валитовна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135732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 ПО ТЕМЕ 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Однозначные и многозначные слова» 5 класс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686800" cy="19716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Отгадайте слово по его лексическому значению:</a:t>
            </a:r>
            <a:br>
              <a:rPr lang="ru-RU" dirty="0" smtClean="0"/>
            </a:br>
            <a:r>
              <a:rPr lang="ru-RU" dirty="0" smtClean="0"/>
              <a:t>1. С помощью этого предмета открывается дверь.</a:t>
            </a:r>
            <a:br>
              <a:rPr lang="ru-RU" dirty="0" smtClean="0"/>
            </a:br>
            <a:r>
              <a:rPr lang="ru-RU" dirty="0" smtClean="0"/>
              <a:t>2. Это дает нам чистую, прозрачную воду.</a:t>
            </a:r>
            <a:br>
              <a:rPr lang="ru-RU" dirty="0" smtClean="0"/>
            </a:br>
            <a:r>
              <a:rPr lang="ru-RU" dirty="0" smtClean="0"/>
              <a:t>3. С его помощью отгадывают ответы к заданиям.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57364"/>
            <a:ext cx="892971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3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  <a:endParaRPr lang="ru-RU" sz="13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b26e7f955f1f3c9781671aa245e733b.jpeg"/>
          <p:cNvPicPr>
            <a:picLocks noChangeAspect="1"/>
          </p:cNvPicPr>
          <p:nvPr/>
        </p:nvPicPr>
        <p:blipFill>
          <a:blip r:embed="rId2"/>
          <a:srcRect b="3241"/>
          <a:stretch>
            <a:fillRect/>
          </a:stretch>
        </p:blipFill>
        <p:spPr>
          <a:xfrm>
            <a:off x="214282" y="1428736"/>
            <a:ext cx="3500462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141188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214290"/>
            <a:ext cx="5143536" cy="3446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1368269449_book1.jpg"/>
          <p:cNvPicPr>
            <a:picLocks noChangeAspect="1"/>
          </p:cNvPicPr>
          <p:nvPr/>
        </p:nvPicPr>
        <p:blipFill>
          <a:blip r:embed="rId4"/>
          <a:srcRect b="10775"/>
          <a:stretch>
            <a:fillRect/>
          </a:stretch>
        </p:blipFill>
        <p:spPr>
          <a:xfrm>
            <a:off x="3643306" y="3643314"/>
            <a:ext cx="5334000" cy="2957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14422"/>
            <a:ext cx="8686800" cy="3257552"/>
          </a:xfrm>
        </p:spPr>
        <p:txBody>
          <a:bodyPr/>
          <a:lstStyle/>
          <a:p>
            <a:r>
              <a:rPr lang="ru-RU" dirty="0" smtClean="0"/>
              <a:t>Запишем лексическое значение одного многозначного слова: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1.Хлеб – всему голова</a:t>
            </a:r>
            <a:br>
              <a:rPr lang="ru-RU" dirty="0" smtClean="0"/>
            </a:br>
            <a:r>
              <a:rPr lang="ru-RU" dirty="0" smtClean="0"/>
              <a:t>2. У каждого своя голова на плечах</a:t>
            </a:r>
            <a:endParaRPr lang="ru-RU" dirty="0"/>
          </a:p>
        </p:txBody>
      </p:sp>
    </p:spTree>
  </p:cSld>
  <p:clrMapOvr>
    <a:masterClrMapping/>
  </p:clrMapOvr>
  <p:transition spd="med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971668"/>
          </a:xfrm>
        </p:spPr>
        <p:txBody>
          <a:bodyPr/>
          <a:lstStyle/>
          <a:p>
            <a:pPr algn="ctr"/>
            <a:r>
              <a:rPr lang="ru-RU" b="1" dirty="0" smtClean="0"/>
              <a:t>Придумайте предложение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 </a:t>
            </a:r>
            <a:r>
              <a:rPr lang="ru-RU" b="1" dirty="0" smtClean="0"/>
              <a:t>словом «шляпка»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15405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2714612" cy="3456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285922514_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1918598"/>
            <a:ext cx="3143272" cy="3367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Among_the_Daffodils_Louisville_Kentuck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3714752"/>
            <a:ext cx="3286148" cy="3143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257816"/>
          </a:xfrm>
        </p:spPr>
        <p:txBody>
          <a:bodyPr/>
          <a:lstStyle/>
          <a:p>
            <a:r>
              <a:rPr lang="ru-RU" dirty="0" smtClean="0"/>
              <a:t>Придумайте словосочетания с многозначным глаголом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смотреть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трелка вправо 2"/>
          <p:cNvSpPr/>
          <p:nvPr/>
        </p:nvSpPr>
        <p:spPr>
          <a:xfrm rot="19814917">
            <a:off x="2614141" y="3519468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21326131">
            <a:off x="2790184" y="4039209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2800701">
            <a:off x="2611397" y="4596803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20724091">
            <a:off x="2788263" y="3835746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686800" cy="454343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Выпишите из толкового словаря лексическое значение слова «домино». Выберите одно из значений и составьте небольшой рассказ.</a:t>
            </a:r>
            <a:endParaRPr lang="ru-RU" sz="40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</TotalTime>
  <Words>62</Words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Учитель русского языка и литературы МБОУ Наримановского района СОШ  № 9  Астраханской области  Кунусова Людмила валитовна</vt:lpstr>
      <vt:lpstr>Отгадайте слово по его лексическому значению: 1. С помощью этого предмета открывается дверь. 2. Это дает нам чистую, прозрачную воду. 3. С его помощью отгадывают ответы к заданиям.  </vt:lpstr>
      <vt:lpstr>Слайд 3</vt:lpstr>
      <vt:lpstr>Слайд 4</vt:lpstr>
      <vt:lpstr>Запишем лексическое значение одного многозначного слова:  1.Хлеб – всему голова 2. У каждого своя голова на плечах</vt:lpstr>
      <vt:lpstr>Придумайте предложение  со словом «шляпка» </vt:lpstr>
      <vt:lpstr>Придумайте словосочетания с многозначным глаголом    смотреть  </vt:lpstr>
      <vt:lpstr>Выпишите из толкового словаря лексическое значение слова «домино». Выберите одно из значений и составьте небольшой рассказ.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 русского языка и литературы МБОУ Наримановского района СОШ № 9  Астраханской области Кунусова Людмила валитовна</dc:title>
  <dc:creator>1</dc:creator>
  <cp:lastModifiedBy>1</cp:lastModifiedBy>
  <cp:revision>10</cp:revision>
  <dcterms:created xsi:type="dcterms:W3CDTF">2014-04-18T12:41:41Z</dcterms:created>
  <dcterms:modified xsi:type="dcterms:W3CDTF">2014-07-10T09:01:41Z</dcterms:modified>
</cp:coreProperties>
</file>