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9" r:id="rId4"/>
    <p:sldId id="257" r:id="rId5"/>
    <p:sldId id="261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2" d="100"/>
          <a:sy n="72" d="100"/>
        </p:scale>
        <p:origin x="-1110" y="15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22.11.2013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8072494" cy="414340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>Язык и культура.</a:t>
            </a:r>
          </a:p>
          <a:p>
            <a:r>
              <a:rPr lang="ru-RU" sz="6600" dirty="0" smtClean="0">
                <a:solidFill>
                  <a:srgbClr val="7030A0"/>
                </a:solidFill>
              </a:rPr>
              <a:t>Культура речи.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Говорим без ошибок.</a:t>
            </a:r>
          </a:p>
          <a:p>
            <a:pPr algn="ctr">
              <a:buNone/>
            </a:pPr>
            <a:r>
              <a:rPr lang="ru-RU" sz="6000" i="1" u="sng" dirty="0" smtClean="0">
                <a:solidFill>
                  <a:srgbClr val="FF0000"/>
                </a:solidFill>
              </a:rPr>
              <a:t>О </a:t>
            </a:r>
            <a:r>
              <a:rPr lang="ru-RU" sz="6000" i="1" u="sng" dirty="0" smtClean="0">
                <a:solidFill>
                  <a:srgbClr val="002060"/>
                </a:solidFill>
              </a:rPr>
              <a:t>деть и </a:t>
            </a:r>
            <a:r>
              <a:rPr lang="ru-RU" sz="6000" i="1" u="sng" dirty="0" smtClean="0">
                <a:solidFill>
                  <a:srgbClr val="FF0000"/>
                </a:solidFill>
              </a:rPr>
              <a:t>на</a:t>
            </a:r>
            <a:r>
              <a:rPr lang="ru-RU" sz="6000" i="1" u="sng" dirty="0" smtClean="0">
                <a:solidFill>
                  <a:srgbClr val="002060"/>
                </a:solidFill>
              </a:rPr>
              <a:t> деть.</a:t>
            </a:r>
          </a:p>
          <a:p>
            <a:pPr algn="ctr">
              <a:buNone/>
            </a:pPr>
            <a:r>
              <a:rPr lang="ru-RU" sz="6000" i="1" u="sng" dirty="0" smtClean="0">
                <a:solidFill>
                  <a:srgbClr val="002060"/>
                </a:solidFill>
              </a:rPr>
              <a:t>Кого (…)</a:t>
            </a:r>
            <a:r>
              <a:rPr lang="ru-RU" sz="6000" i="1" u="sng" dirty="0" err="1" smtClean="0">
                <a:solidFill>
                  <a:srgbClr val="002060"/>
                </a:solidFill>
              </a:rPr>
              <a:t>деть-всегда</a:t>
            </a:r>
            <a:r>
              <a:rPr lang="ru-RU" sz="6000" i="1" u="sng" dirty="0" smtClean="0">
                <a:solidFill>
                  <a:srgbClr val="002060"/>
                </a:solidFill>
              </a:rPr>
              <a:t> найдётся, а вот что (…)</a:t>
            </a:r>
            <a:r>
              <a:rPr lang="ru-RU" sz="6000" i="1" u="sng" dirty="0" err="1" smtClean="0">
                <a:solidFill>
                  <a:srgbClr val="002060"/>
                </a:solidFill>
              </a:rPr>
              <a:t>деть-не</a:t>
            </a:r>
            <a:r>
              <a:rPr lang="ru-RU" sz="6000" i="1" u="sng" dirty="0" smtClean="0">
                <a:solidFill>
                  <a:srgbClr val="002060"/>
                </a:solidFill>
              </a:rPr>
              <a:t> всегда.</a:t>
            </a:r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меня.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24"/>
          <a:ext cx="8229600" cy="885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29143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</a:p>
                    <a:p>
                      <a:r>
                        <a:rPr lang="ru-RU" sz="4000" dirty="0" smtClean="0"/>
                        <a:t>1.(…)деть можно что-то на кого-то.</a:t>
                      </a:r>
                    </a:p>
                    <a:p>
                      <a:r>
                        <a:rPr lang="ru-RU" sz="4000" dirty="0" smtClean="0"/>
                        <a:t>2.Что на себя ни (…)девай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На</a:t>
                      </a:r>
                    </a:p>
                    <a:p>
                      <a:r>
                        <a:rPr lang="ru-RU" sz="4000" dirty="0" smtClean="0"/>
                        <a:t>1.(…)</a:t>
                      </a:r>
                      <a:r>
                        <a:rPr lang="ru-RU" sz="4000" dirty="0" err="1" smtClean="0"/>
                        <a:t>деть-кого-то</a:t>
                      </a:r>
                      <a:r>
                        <a:rPr lang="ru-RU" sz="4000" dirty="0" smtClean="0"/>
                        <a:t> во что-то.</a:t>
                      </a:r>
                    </a:p>
                    <a:p>
                      <a:r>
                        <a:rPr lang="ru-RU" sz="4000" dirty="0" smtClean="0"/>
                        <a:t>2.Всегда захочется (…)деть ещё что-то.</a:t>
                      </a:r>
                      <a:endParaRPr lang="ru-RU" sz="4000" dirty="0"/>
                    </a:p>
                  </a:txBody>
                  <a:tcPr/>
                </a:tc>
              </a:tr>
              <a:tr h="4429143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54551"/>
          </a:xfrm>
        </p:spPr>
        <p:txBody>
          <a:bodyPr>
            <a:normAutofit/>
          </a:bodyPr>
          <a:lstStyle/>
          <a:p>
            <a:r>
              <a:rPr lang="ru-RU" u="sng" dirty="0" smtClean="0"/>
              <a:t>Что делать?</a:t>
            </a:r>
          </a:p>
          <a:p>
            <a:r>
              <a:rPr lang="ru-RU" dirty="0" smtClean="0"/>
              <a:t>От слова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Одеть</a:t>
            </a:r>
            <a:r>
              <a:rPr lang="ru-RU" dirty="0" smtClean="0"/>
              <a:t> происходит от слова     </a:t>
            </a:r>
            <a:r>
              <a:rPr lang="ru-RU" dirty="0" smtClean="0">
                <a:solidFill>
                  <a:srgbClr val="FF0000"/>
                </a:solidFill>
              </a:rPr>
              <a:t>«одежда»</a:t>
            </a:r>
          </a:p>
          <a:p>
            <a:endParaRPr lang="ru-RU" dirty="0" smtClean="0"/>
          </a:p>
          <a:p>
            <a:r>
              <a:rPr lang="ru-RU" dirty="0" smtClean="0"/>
              <a:t>А от слова  </a:t>
            </a:r>
            <a:r>
              <a:rPr lang="ru-RU" dirty="0" smtClean="0">
                <a:solidFill>
                  <a:srgbClr val="FF0000"/>
                </a:solidFill>
              </a:rPr>
              <a:t>надеть</a:t>
            </a:r>
            <a:r>
              <a:rPr lang="ru-RU" dirty="0" smtClean="0"/>
              <a:t>?                    ?</a:t>
            </a:r>
            <a:endParaRPr lang="ru-RU" dirty="0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2987824" y="4653136"/>
            <a:ext cx="2143140" cy="21488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4644008" y="2636912"/>
            <a:ext cx="1728192" cy="7086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Если вы скажете, что «надежда»,то вы ошибётесь, потому что надежда должна содержать что-то важное и значительное, а никак не стремление ещё что-то на себя надеть.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571613"/>
            <a:ext cx="778674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6600" b="1" i="1" dirty="0" smtClean="0"/>
              <a:t>Творческое задание.</a:t>
            </a:r>
          </a:p>
          <a:p>
            <a:pPr algn="ctr">
              <a:buNone/>
            </a:pPr>
            <a:r>
              <a:rPr lang="ru-RU" sz="3200" b="1" i="1" u="sng" dirty="0" smtClean="0"/>
              <a:t>Найдите речевые ошибки и исправьте текст:</a:t>
            </a:r>
          </a:p>
          <a:p>
            <a:pPr algn="ctr">
              <a:buNone/>
            </a:pPr>
            <a:r>
              <a:rPr lang="ru-RU" sz="3200" b="1" i="1" dirty="0" smtClean="0"/>
              <a:t>Мне кажется ,надо одевать другую обувь в такую погоду.</a:t>
            </a:r>
          </a:p>
          <a:p>
            <a:pPr algn="ctr">
              <a:buNone/>
            </a:pPr>
            <a:r>
              <a:rPr lang="ru-RU" sz="3200" b="1" i="1" dirty="0" smtClean="0"/>
              <a:t>Может ветровку оденешь?</a:t>
            </a:r>
          </a:p>
          <a:p>
            <a:pPr algn="ctr">
              <a:buNone/>
            </a:pPr>
            <a:r>
              <a:rPr lang="ru-RU" sz="3200" b="1" i="1" dirty="0" smtClean="0"/>
              <a:t>И кепку одену тоже.</a:t>
            </a:r>
          </a:p>
          <a:p>
            <a:pPr algn="ctr">
              <a:buNone/>
            </a:pPr>
            <a:r>
              <a:rPr lang="ru-RU" sz="3200" b="1" i="1" dirty="0" smtClean="0"/>
              <a:t>Ну ладно ,одевай наушники и беги.</a:t>
            </a:r>
            <a:endParaRPr lang="ru-RU" sz="3200" b="1" i="1" dirty="0" smtClean="0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 smtClean="0"/>
              <a:t>Умение вести разговор –это талант.</a:t>
            </a:r>
          </a:p>
          <a:p>
            <a:pPr algn="r">
              <a:buNone/>
            </a:pPr>
            <a:r>
              <a:rPr lang="ru-RU" sz="2400" i="1" dirty="0" smtClean="0"/>
              <a:t>Стендаль.</a:t>
            </a:r>
          </a:p>
          <a:p>
            <a:pPr>
              <a:buNone/>
            </a:pP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14480" y="2428868"/>
            <a:ext cx="57150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71604" y="2571744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42976" y="335756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85918" y="335756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28860" y="335756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000364" y="335756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71868" y="335756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86314" y="3357562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3429000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357422" y="414338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000364" y="414338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786182" y="4214818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714744" y="4357694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/>
              <a:t>Домашнее задание: </a:t>
            </a:r>
            <a:r>
              <a:rPr lang="ru-RU" sz="4800" dirty="0" smtClean="0"/>
              <a:t>Глава 3.</a:t>
            </a:r>
          </a:p>
          <a:p>
            <a:pPr>
              <a:buNone/>
            </a:pPr>
            <a:r>
              <a:rPr lang="ru-RU" sz="4800" dirty="0" smtClean="0"/>
              <a:t>Упр.146 (3) Напишите несколько предложений о том , как вы различаете по значению слова, вынесенные в заголовок.</a:t>
            </a:r>
            <a:endParaRPr lang="ru-RU" sz="4800" dirty="0" smtClean="0"/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TS0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TS030007630</Template>
  <TotalTime>97</TotalTime>
  <Words>185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TS030007630</vt:lpstr>
      <vt:lpstr>Слайд 1</vt:lpstr>
      <vt:lpstr>Слайд 2</vt:lpstr>
      <vt:lpstr>Выбери меня.</vt:lpstr>
      <vt:lpstr>Слайд 4</vt:lpstr>
      <vt:lpstr>Слайд 5</vt:lpstr>
      <vt:lpstr>Слайд 6</vt:lpstr>
      <vt:lpstr>Слайд 7</vt:lpstr>
      <vt:lpstr>Слайд 8</vt:lpstr>
    </vt:vector>
  </TitlesOfParts>
  <Company>WAINAKH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Minutka15</dc:creator>
  <cp:lastModifiedBy>Home</cp:lastModifiedBy>
  <cp:revision>12</cp:revision>
  <dcterms:created xsi:type="dcterms:W3CDTF">2012-07-11T21:59:14Z</dcterms:created>
  <dcterms:modified xsi:type="dcterms:W3CDTF">2013-11-22T15:57:39Z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TC030007630</vt:lpwstr>
  </property>
</Properties>
</file>