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22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defTabSz="46672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mbria" pitchFamily="16" charset="0"/>
        <a:ea typeface="Microsoft YaHei" charset="-122"/>
        <a:cs typeface="+mn-cs"/>
      </a:defRPr>
    </a:lvl1pPr>
    <a:lvl2pPr marL="742950" indent="-285750" algn="l" defTabSz="46672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mbria" pitchFamily="16" charset="0"/>
        <a:ea typeface="Microsoft YaHei" charset="-122"/>
        <a:cs typeface="+mn-cs"/>
      </a:defRPr>
    </a:lvl2pPr>
    <a:lvl3pPr marL="1143000" indent="-228600" algn="l" defTabSz="46672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mbria" pitchFamily="16" charset="0"/>
        <a:ea typeface="Microsoft YaHei" charset="-122"/>
        <a:cs typeface="+mn-cs"/>
      </a:defRPr>
    </a:lvl3pPr>
    <a:lvl4pPr marL="1600200" indent="-228600" algn="l" defTabSz="46672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mbria" pitchFamily="16" charset="0"/>
        <a:ea typeface="Microsoft YaHei" charset="-122"/>
        <a:cs typeface="+mn-cs"/>
      </a:defRPr>
    </a:lvl4pPr>
    <a:lvl5pPr marL="2057400" indent="-228600" algn="l" defTabSz="46672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mbria" pitchFamily="16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mbria" pitchFamily="16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mbria" pitchFamily="16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mbria" pitchFamily="16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mbria" pitchFamily="16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10244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667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667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667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667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667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B17D85-DA83-424A-93DD-EB5D5D9BED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C3AAAC-3103-426D-A30D-03D7839B04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54000"/>
            <a:ext cx="2055813" cy="5913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6625" cy="5913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FAC741-E0B5-440C-80AA-D3C6EE0158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F5E360-AE7F-4C28-ADF3-03F3E7ECBC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19B73F-1F26-4C54-9707-7FF1988AC8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A5FA7E-B541-4666-B1E7-D4E9F16346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4623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A38CAB-FAB6-4324-B57B-887466D39B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9D490A-4890-489F-9C27-96B8CD397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9DE8F0-D8FC-49DF-9AC2-CACDE7FB22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207653-A4EB-4A77-B968-B2B740D7D9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154096-AD7A-436F-A8D7-B56151A59A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65B233-FFD3-44B1-96BF-2E7BD6347D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744B64-8AF5-4AD2-8315-AF6749914A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87853B-4FE7-468B-82FA-78C6C4E3D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54000"/>
            <a:ext cx="2055813" cy="5913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6625" cy="5913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46102B-DA1E-4E29-92ED-1DF1C6E35A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1A3E2B-EE19-4680-B38F-30072EE441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0BCE7F-FC98-4229-917C-1810DBF61E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DE92B0-5F06-4BAB-868C-92D414431A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4623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F6118E-8798-4001-A6F3-057B29BBF0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0B3A9B-C318-4B15-9DDB-B30EFA5218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CC60DE-1BF4-4F04-ADE4-E18D1D2FBB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C9D31F-0606-4DE9-A4F2-F770C3FAFE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CC3F40-7436-4163-9D0E-4F905355B0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5ADD06-3845-460A-A754-95C42BB4D5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1A8423-4212-4BB9-ACF8-BBDB9DE69B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6FFCED-2443-4049-AB0A-30A738AC5C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54000"/>
            <a:ext cx="2055813" cy="5913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6625" cy="5913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B47063-D6BB-4CDF-A03D-8DF64A72F6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7DD562-1191-43BC-A4F3-18313E2498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702FC5-3A78-4382-AD29-4A477EF0B4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BC1FD-0E3A-4964-BE02-69313E8524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4623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31D52F-E63E-48C1-9812-F48ABE660F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7B9426-A098-4B21-8802-2A47599CA5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A82E23-F72F-4B3B-9B35-2B2BB98A34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4623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1CD2D6-909B-409A-9A9E-55D270E54E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F8EEF1-B51D-4CF6-9B93-920DF26539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0521D8-87DB-4ED9-AB72-D977F8CFEA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DCA0C7-C66F-480D-858D-A1502C9648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5083AE-7D1D-4DAF-BCA2-651FF23394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54000"/>
            <a:ext cx="2055813" cy="5913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6625" cy="5913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56B098-74A2-4D5C-915A-01459F3935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FC5BF2-B5D5-4852-9F3C-2EB04319B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50FA79-13D7-4846-8EC2-54B053FD1A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94E388-6D4E-415D-AC93-C9E78D0B4A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4623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746C3A-EB6F-4FDA-B45D-A4265B7870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77F9C7-22D6-459A-AE2C-63EEE91FCE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F178B8-5370-4BB9-AB63-10E0D8BF00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05B7C3-F9D2-457C-8BC0-52AE9B9A0D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FB0B44-00E3-4547-A15A-C79B175383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9A5BE9-82F5-4029-A5A0-1B9BD97CE5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09A0A4-1879-4CE5-86C7-4721EAC755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BC1B33-FF80-46E3-9DDC-73CF700BA9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54000"/>
            <a:ext cx="2055813" cy="5913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6625" cy="5913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1C840D-8D1D-4A92-9EC6-7C48101C89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AE409F-8FB5-49CD-B2F4-FA3C2B5C44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AC7889-E71E-49AF-8BA3-C276A73E41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B89AE5-CE21-47A7-9837-C71411249E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4623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D1AF7B-E82C-4FF5-91C0-175432B1AA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698D41-8A52-4876-991E-DA8D3A3BD7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42B381-DDA8-4A42-A887-8DEC0C8B87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EBFCD7-79C7-4D0F-90C6-0D71AE9216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ECD188-9B0D-4B61-BEFE-B1FC35275D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D9B006-EC20-4FEC-AB87-B193F57B1E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7E0056-B89C-4C2F-9BF1-24B0AA19C3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5F7335-B502-44D9-97F1-8D09EC1F68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54000"/>
            <a:ext cx="2055813" cy="5913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6625" cy="5913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F2816C-7886-4A9D-BBBC-AA42FCEE9A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9BDD38-6867-45E1-8001-87543AED48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0C865A-BAF3-47B7-87AA-5E6DAB160D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5E48D5-248D-4A91-9326-47C900C2BF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001980-7311-46B6-919C-92C23CC159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4623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10B618-C36A-405D-9070-1457C9991B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C09853-3A1B-4E50-941F-EF658078D0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B3F62-9C2A-4A46-84A2-8A0C47EE4A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350607-E306-4C21-9BF4-B515FC78FC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1B5407-1F09-482E-BF2D-A4CCC21534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C23687-6C40-4FF2-9968-AE93EEB8BC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B53F2-DFF2-46A1-BE22-B9348BCD37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54000"/>
            <a:ext cx="2055813" cy="5913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6625" cy="5913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0AFFEB-ADED-4686-ACAE-833CC0E3CF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3F2744-5F80-4756-BE3F-260C8AB24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4F3D96-3C1C-4587-B260-EB394C01B0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723AEE-0F65-40FA-AD31-BFE7667756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35AD98-67C5-4AD0-BAF6-6CCDAA04BE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4623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5535AE-F52C-4709-94AC-68A6CAF70B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99EEFC-94EB-4D6E-A7CE-2AA922515E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5E576B-F706-48EF-946C-6BE66E22FF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8A41A6-3CE4-493C-AC19-26E1FE92FD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C72317-39D5-4BE8-BB3D-97D167D068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120164-C575-4706-8F43-E2ED8624BB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FEF078-6D41-4D39-9DD1-5D444BEDD9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54000"/>
            <a:ext cx="2055813" cy="5913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6625" cy="5913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9EFEB2-F8D0-4930-A472-D8DC4C0B77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0C2DF2-CF59-48A8-B8D2-D8BD0E066A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899A2D-4B41-4D03-9BDC-426E7822DC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495A7A-828F-4F20-B421-6A3C016AA8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018723-E465-42F5-9A8F-5F816AC29E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4623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B32F9B-3755-43C3-8270-727D2823F3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2013AD-9A3F-4674-A0E7-1CABC139C1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8181D8-79CA-4F6A-A388-FA184B0D65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5123A4-9A07-4472-B8A5-BCA6812067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A0B982-532A-4E2C-A17B-CC9ED1517B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542CC8-9E69-4237-9B0B-BAA6F2B4D3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9DF2A2-B5B1-4FFF-BF06-91C9CAFCB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54000"/>
            <a:ext cx="2055813" cy="5913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6625" cy="5913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B90649-E281-45DE-86E5-790198E04D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152400" y="133350"/>
            <a:ext cx="8828088" cy="6586538"/>
            <a:chOff x="96" y="84"/>
            <a:chExt cx="5561" cy="41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6" y="84"/>
              <a:ext cx="5561" cy="414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247" y="236"/>
              <a:ext cx="5261" cy="384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295400" y="6400800"/>
            <a:ext cx="4211638" cy="274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400800"/>
            <a:ext cx="2997200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639175" y="6515100"/>
            <a:ext cx="458788" cy="268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A80F2428-71A2-49B6-BDF7-741A064026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4000"/>
            <a:ext cx="8224838" cy="1138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48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txStyles>
    <p:titleStyle>
      <a:lvl1pPr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+mj-lt"/>
          <a:ea typeface="+mj-ea"/>
          <a:cs typeface="+mj-cs"/>
        </a:defRPr>
      </a:lvl1pPr>
      <a:lvl2pPr marL="742950" indent="-28575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2pPr>
      <a:lvl3pPr marL="1143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3pPr>
      <a:lvl4pPr marL="1600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4pPr>
      <a:lvl5pPr marL="20574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5pPr>
      <a:lvl6pPr marL="25146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6pPr>
      <a:lvl7pPr marL="29718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7pPr>
      <a:lvl8pPr marL="3429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8pPr>
      <a:lvl9pPr marL="3886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9pPr>
    </p:titleStyle>
    <p:bodyStyle>
      <a:lvl1pPr marL="342900" indent="-342900" algn="l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152400" y="133350"/>
            <a:ext cx="8834438" cy="2525713"/>
            <a:chOff x="96" y="84"/>
            <a:chExt cx="5565" cy="159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6" y="84"/>
              <a:ext cx="5565" cy="159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158" y="147"/>
              <a:ext cx="5441" cy="146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4000"/>
            <a:ext cx="8224838" cy="1138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48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508750"/>
            <a:ext cx="2997200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  <a:tab pos="2341563" algn="l"/>
                <a:tab pos="2809875" algn="l"/>
              </a:tabLst>
              <a:defRPr sz="1300">
                <a:solidFill>
                  <a:srgbClr val="F9EDD8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39175" y="6508750"/>
            <a:ext cx="458788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600">
                <a:solidFill>
                  <a:srgbClr val="715A51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933981FD-A748-4FE5-B468-1AE212BCD4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600200" y="6508750"/>
            <a:ext cx="3906838" cy="274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+mj-lt"/>
          <a:ea typeface="+mj-ea"/>
          <a:cs typeface="+mj-cs"/>
        </a:defRPr>
      </a:lvl1pPr>
      <a:lvl2pPr marL="742950" indent="-28575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2pPr>
      <a:lvl3pPr marL="1143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3pPr>
      <a:lvl4pPr marL="1600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4pPr>
      <a:lvl5pPr marL="20574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5pPr>
      <a:lvl6pPr marL="25146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6pPr>
      <a:lvl7pPr marL="29718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7pPr>
      <a:lvl8pPr marL="3429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8pPr>
      <a:lvl9pPr marL="3886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9pPr>
    </p:titleStyle>
    <p:bodyStyle>
      <a:lvl1pPr marL="342900" indent="-342900" algn="l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152400" y="133350"/>
            <a:ext cx="8828088" cy="6586538"/>
            <a:chOff x="96" y="84"/>
            <a:chExt cx="5561" cy="414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6" y="84"/>
              <a:ext cx="5561" cy="414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247" y="236"/>
              <a:ext cx="5261" cy="384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rgbClr val="94B6D2"/>
          </a:solidFill>
          <a:ln w="9525" cap="flat">
            <a:noFill/>
            <a:round/>
            <a:headEnd/>
            <a:tailEnd/>
          </a:ln>
          <a:effectLst>
            <a:outerShdw dist="12960" dir="5400000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4000"/>
            <a:ext cx="8224838" cy="1138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48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400800"/>
            <a:ext cx="2997200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  <a:tab pos="2341563" algn="l"/>
                <a:tab pos="2809875" algn="l"/>
              </a:tabLst>
              <a:defRPr sz="1300">
                <a:solidFill>
                  <a:srgbClr val="F9EDD8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295400" y="6400800"/>
            <a:ext cx="4211638" cy="274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639175" y="6515100"/>
            <a:ext cx="458788" cy="268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600">
                <a:solidFill>
                  <a:srgbClr val="715A51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AA10C36C-5356-4195-B1C1-DCC8CA80069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+mj-lt"/>
          <a:ea typeface="+mj-ea"/>
          <a:cs typeface="+mj-cs"/>
        </a:defRPr>
      </a:lvl1pPr>
      <a:lvl2pPr marL="742950" indent="-28575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2pPr>
      <a:lvl3pPr marL="1143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3pPr>
      <a:lvl4pPr marL="1600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4pPr>
      <a:lvl5pPr marL="20574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5pPr>
      <a:lvl6pPr marL="25146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6pPr>
      <a:lvl7pPr marL="29718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7pPr>
      <a:lvl8pPr marL="3429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8pPr>
      <a:lvl9pPr marL="3886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9pPr>
    </p:titleStyle>
    <p:bodyStyle>
      <a:lvl1pPr marL="342900" indent="-342900" algn="l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rgbClr val="94B6D2"/>
          </a:solidFill>
          <a:ln w="9525" cap="flat">
            <a:noFill/>
            <a:round/>
            <a:headEnd/>
            <a:tailEnd/>
          </a:ln>
          <a:effectLst>
            <a:outerShdw dist="12960" dir="5400000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4000"/>
            <a:ext cx="8224838" cy="1138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48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513513"/>
            <a:ext cx="2997200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  <a:tab pos="2341563" algn="l"/>
                <a:tab pos="2809875" algn="l"/>
              </a:tabLst>
              <a:defRPr sz="1300">
                <a:solidFill>
                  <a:srgbClr val="F9EDD8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39175" y="6513513"/>
            <a:ext cx="458788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600">
                <a:solidFill>
                  <a:srgbClr val="715A51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FE5CE1FA-0F21-4DD2-A65D-1872E187A68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600200" y="6513513"/>
            <a:ext cx="390683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+mj-lt"/>
          <a:ea typeface="+mj-ea"/>
          <a:cs typeface="+mj-cs"/>
        </a:defRPr>
      </a:lvl1pPr>
      <a:lvl2pPr marL="742950" indent="-28575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2pPr>
      <a:lvl3pPr marL="1143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3pPr>
      <a:lvl4pPr marL="1600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4pPr>
      <a:lvl5pPr marL="20574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5pPr>
      <a:lvl6pPr marL="25146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6pPr>
      <a:lvl7pPr marL="29718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7pPr>
      <a:lvl8pPr marL="3429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8pPr>
      <a:lvl9pPr marL="3886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9pPr>
    </p:titleStyle>
    <p:bodyStyle>
      <a:lvl1pPr marL="342900" indent="-342900" algn="l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152400" y="133350"/>
            <a:ext cx="8828088" cy="6586538"/>
            <a:chOff x="96" y="84"/>
            <a:chExt cx="5561" cy="414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6" y="84"/>
              <a:ext cx="5561" cy="414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247" y="236"/>
              <a:ext cx="5261" cy="384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rgbClr val="94B6D2"/>
          </a:solidFill>
          <a:ln w="9525" cap="flat">
            <a:noFill/>
            <a:round/>
            <a:headEnd/>
            <a:tailEnd/>
          </a:ln>
          <a:effectLst>
            <a:outerShdw dist="12960" dir="5400000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4000"/>
            <a:ext cx="8224838" cy="1138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48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400800"/>
            <a:ext cx="2997200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  <a:tab pos="2341563" algn="l"/>
                <a:tab pos="2809875" algn="l"/>
              </a:tabLst>
              <a:defRPr sz="1300">
                <a:solidFill>
                  <a:srgbClr val="F9EDD8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295400" y="6400800"/>
            <a:ext cx="4211638" cy="274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640763" y="6515100"/>
            <a:ext cx="460375" cy="268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600">
                <a:solidFill>
                  <a:srgbClr val="715A51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26E5148D-B1D3-4950-9C90-CDBC8243668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+mj-lt"/>
          <a:ea typeface="+mj-ea"/>
          <a:cs typeface="+mj-cs"/>
        </a:defRPr>
      </a:lvl1pPr>
      <a:lvl2pPr marL="742950" indent="-28575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2pPr>
      <a:lvl3pPr marL="1143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3pPr>
      <a:lvl4pPr marL="1600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4pPr>
      <a:lvl5pPr marL="20574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5pPr>
      <a:lvl6pPr marL="25146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6pPr>
      <a:lvl7pPr marL="29718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7pPr>
      <a:lvl8pPr marL="3429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8pPr>
      <a:lvl9pPr marL="3886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9pPr>
    </p:titleStyle>
    <p:bodyStyle>
      <a:lvl1pPr marL="342900" indent="-342900" algn="l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/>
          <p:cNvGrpSpPr>
            <a:grpSpLocks/>
          </p:cNvGrpSpPr>
          <p:nvPr/>
        </p:nvGrpSpPr>
        <p:grpSpPr bwMode="auto">
          <a:xfrm>
            <a:off x="152400" y="133350"/>
            <a:ext cx="8828088" cy="6586538"/>
            <a:chOff x="96" y="84"/>
            <a:chExt cx="5561" cy="414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6" y="84"/>
              <a:ext cx="5561" cy="414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247" y="236"/>
              <a:ext cx="5261" cy="384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rgbClr val="94B6D2"/>
          </a:solidFill>
          <a:ln w="9525" cap="flat">
            <a:noFill/>
            <a:round/>
            <a:headEnd/>
            <a:tailEnd/>
          </a:ln>
          <a:effectLst>
            <a:outerShdw dist="12960" dir="5400000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rgbClr val="94B6D2"/>
          </a:solidFill>
          <a:ln w="9525" cap="flat">
            <a:noFill/>
            <a:round/>
            <a:headEnd/>
            <a:tailEnd/>
          </a:ln>
          <a:effectLst>
            <a:outerShdw dist="12960" dir="5400000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4000"/>
            <a:ext cx="8224838" cy="1138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48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400800"/>
            <a:ext cx="2997200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  <a:tab pos="2341563" algn="l"/>
                <a:tab pos="2809875" algn="l"/>
              </a:tabLst>
              <a:defRPr sz="1300">
                <a:solidFill>
                  <a:srgbClr val="F9EDD8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295400" y="6400800"/>
            <a:ext cx="4211638" cy="274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40763" y="6515100"/>
            <a:ext cx="460375" cy="268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600">
                <a:solidFill>
                  <a:srgbClr val="715A51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19357098-5118-4320-9E31-902A7290204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+mj-lt"/>
          <a:ea typeface="+mj-ea"/>
          <a:cs typeface="+mj-cs"/>
        </a:defRPr>
      </a:lvl1pPr>
      <a:lvl2pPr marL="742950" indent="-28575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2pPr>
      <a:lvl3pPr marL="1143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3pPr>
      <a:lvl4pPr marL="1600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4pPr>
      <a:lvl5pPr marL="20574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5pPr>
      <a:lvl6pPr marL="25146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6pPr>
      <a:lvl7pPr marL="29718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7pPr>
      <a:lvl8pPr marL="3429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8pPr>
      <a:lvl9pPr marL="3886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9pPr>
    </p:titleStyle>
    <p:bodyStyle>
      <a:lvl1pPr marL="342900" indent="-342900" algn="l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152400" y="133350"/>
            <a:ext cx="8828088" cy="6586538"/>
            <a:chOff x="96" y="84"/>
            <a:chExt cx="5561" cy="414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6" y="84"/>
              <a:ext cx="5561" cy="414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247" y="236"/>
              <a:ext cx="5261" cy="384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rgbClr val="94B6D2"/>
          </a:solidFill>
          <a:ln w="9525" cap="flat">
            <a:noFill/>
            <a:round/>
            <a:headEnd/>
            <a:tailEnd/>
          </a:ln>
          <a:effectLst>
            <a:outerShdw dist="12960" dir="5400000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4000"/>
            <a:ext cx="8224838" cy="1138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48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400800"/>
            <a:ext cx="2997200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  <a:tab pos="2341563" algn="l"/>
                <a:tab pos="2809875" algn="l"/>
              </a:tabLst>
              <a:defRPr sz="1300">
                <a:solidFill>
                  <a:srgbClr val="F9EDD8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295400" y="6400800"/>
            <a:ext cx="4211638" cy="274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639175" y="6515100"/>
            <a:ext cx="458788" cy="268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600">
                <a:solidFill>
                  <a:srgbClr val="715A51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3B6D1C1F-72D2-4130-9FF3-F33C92995BF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+mj-lt"/>
          <a:ea typeface="+mj-ea"/>
          <a:cs typeface="+mj-cs"/>
        </a:defRPr>
      </a:lvl1pPr>
      <a:lvl2pPr marL="742950" indent="-28575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2pPr>
      <a:lvl3pPr marL="1143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3pPr>
      <a:lvl4pPr marL="1600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4pPr>
      <a:lvl5pPr marL="20574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5pPr>
      <a:lvl6pPr marL="25146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6pPr>
      <a:lvl7pPr marL="29718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7pPr>
      <a:lvl8pPr marL="3429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8pPr>
      <a:lvl9pPr marL="3886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9pPr>
    </p:titleStyle>
    <p:bodyStyle>
      <a:lvl1pPr marL="342900" indent="-342900" algn="l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rgbClr val="94B6D2"/>
          </a:solidFill>
          <a:ln w="9525" cap="flat">
            <a:noFill/>
            <a:round/>
            <a:headEnd/>
            <a:tailEnd/>
          </a:ln>
          <a:effectLst>
            <a:outerShdw dist="12960" dir="5400000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4000"/>
            <a:ext cx="8224838" cy="1138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48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513513"/>
            <a:ext cx="2997200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  <a:tab pos="2341563" algn="l"/>
                <a:tab pos="2809875" algn="l"/>
              </a:tabLst>
              <a:defRPr sz="1300">
                <a:solidFill>
                  <a:srgbClr val="F9EDD8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39175" y="6513513"/>
            <a:ext cx="458788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600">
                <a:solidFill>
                  <a:srgbClr val="715A51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FB3C011D-744D-4522-8AF8-75536BB102A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00200" y="6513513"/>
            <a:ext cx="390683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+mj-lt"/>
          <a:ea typeface="+mj-ea"/>
          <a:cs typeface="+mj-cs"/>
        </a:defRPr>
      </a:lvl1pPr>
      <a:lvl2pPr marL="742950" indent="-28575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2pPr>
      <a:lvl3pPr marL="1143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3pPr>
      <a:lvl4pPr marL="1600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4pPr>
      <a:lvl5pPr marL="20574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5pPr>
      <a:lvl6pPr marL="25146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6pPr>
      <a:lvl7pPr marL="29718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7pPr>
      <a:lvl8pPr marL="3429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8pPr>
      <a:lvl9pPr marL="3886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9pPr>
    </p:titleStyle>
    <p:bodyStyle>
      <a:lvl1pPr marL="342900" indent="-342900" algn="l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4000"/>
            <a:ext cx="8224838" cy="1138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48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508750"/>
            <a:ext cx="2997200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  <a:tab pos="2341563" algn="l"/>
                <a:tab pos="2809875" algn="l"/>
              </a:tabLst>
              <a:defRPr sz="1300">
                <a:solidFill>
                  <a:srgbClr val="F9EDD8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39175" y="6508750"/>
            <a:ext cx="458788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600">
                <a:solidFill>
                  <a:srgbClr val="715A51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315CAC51-CC61-40E9-9C6C-26C821592B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00200" y="6508750"/>
            <a:ext cx="3906838" cy="274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+mj-lt"/>
          <a:ea typeface="+mj-ea"/>
          <a:cs typeface="+mj-cs"/>
        </a:defRPr>
      </a:lvl1pPr>
      <a:lvl2pPr marL="742950" indent="-28575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2pPr>
      <a:lvl3pPr marL="1143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3pPr>
      <a:lvl4pPr marL="1600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4pPr>
      <a:lvl5pPr marL="20574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5pPr>
      <a:lvl6pPr marL="25146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6pPr>
      <a:lvl7pPr marL="29718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7pPr>
      <a:lvl8pPr marL="34290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8pPr>
      <a:lvl9pPr marL="3886200" indent="-228600" algn="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8A5038"/>
          </a:solidFill>
          <a:latin typeface="Cambria" pitchFamily="16" charset="0"/>
          <a:ea typeface="Microsoft YaHei" charset="-122"/>
        </a:defRPr>
      </a:lvl9pPr>
    </p:titleStyle>
    <p:bodyStyle>
      <a:lvl1pPr marL="342900" indent="-342900" algn="l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66725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audio" Target="../media/audio1.wav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hyperlink" Target="http://ru.wikipedia.org/wiki/&#1050;&#1091;&#1088;&#1099;" TargetMode="External"/><Relationship Id="rId10" Type="http://schemas.openxmlformats.org/officeDocument/2006/relationships/image" Target="../media/image59.jpeg"/><Relationship Id="rId4" Type="http://schemas.openxmlformats.org/officeDocument/2006/relationships/image" Target="../media/image1.jpeg"/><Relationship Id="rId9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png"/><Relationship Id="rId3" Type="http://schemas.openxmlformats.org/officeDocument/2006/relationships/audio" Target="../media/audio1.wav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hyperlink" Target="http://ru.wikipedia.org/wiki/&#1059;&#1090;&#1082;&#1072;" TargetMode="External"/><Relationship Id="rId10" Type="http://schemas.openxmlformats.org/officeDocument/2006/relationships/image" Target="../media/image65.jpeg"/><Relationship Id="rId4" Type="http://schemas.openxmlformats.org/officeDocument/2006/relationships/image" Target="../media/image1.jpeg"/><Relationship Id="rId9" Type="http://schemas.openxmlformats.org/officeDocument/2006/relationships/image" Target="../media/image64.jpeg"/><Relationship Id="rId1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&#1041;&#1077;&#1079;&#1086;&#1072;&#1088;%D0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://ru.wikipedia.org/wiki/&#1052;&#1091;&#1092;&#1083;&#1086;&#1085;" TargetMode="External"/><Relationship Id="rId12" Type="http://schemas.openxmlformats.org/officeDocument/2006/relationships/hyperlink" Target="http://ru.wikipedia.org/wiki/&#1059;&#1090;&#1082;&#1072;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m.ru/" TargetMode="External"/><Relationship Id="rId11" Type="http://schemas.openxmlformats.org/officeDocument/2006/relationships/hyperlink" Target="http://ru.wikipedia.org/wiki/&#1050;&#1091;&#1088;&#1099;" TargetMode="External"/><Relationship Id="rId5" Type="http://schemas.openxmlformats.org/officeDocument/2006/relationships/hyperlink" Target="http://ru.wikipedia.org/wiki/" TargetMode="External"/><Relationship Id="rId10" Type="http://schemas.openxmlformats.org/officeDocument/2006/relationships/hyperlink" Target="http://ru.wikipedia.org/wiki/&#1057;&#1074;&#1080;&#1085;&#1100;&#1103;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://ru.wikipedia.org/wiki/&#1051;&#1086;&#1096;&#1072;&#1076;&#1100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hyperlink" Target="http://ru.wikipedia.org/wiki/&#1052;&#1091;&#1092;&#1083;&#1086;&#1085;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hyperlink" Target="http://ru.wikipedia.org/wiki/&#1041;&#1077;&#1079;&#1086;&#1072;&#1088;&#1086;&#1074;&#1099;&#1081;_&#1082;&#1086;&#1079;&#1105;&#1083;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hyperlink" Target="http://ru.wikipedia.org/wiki/&#1051;&#1086;&#1096;&#1072;&#1076;&#1100;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1.jpe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.jpe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1.jpe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hyperlink" Target="http://ru.wikipedia.org/wiki/&#1057;&#1074;&#1080;&#1085;&#1100;&#1103;_&#1076;&#1086;&#1084;&#1072;&#1096;&#1085;&#1103;&#1103;" TargetMode="External"/><Relationship Id="rId15" Type="http://schemas.openxmlformats.org/officeDocument/2006/relationships/image" Target="../media/image54.png"/><Relationship Id="rId10" Type="http://schemas.openxmlformats.org/officeDocument/2006/relationships/image" Target="../media/image49.jpeg"/><Relationship Id="rId4" Type="http://schemas.openxmlformats.org/officeDocument/2006/relationships/image" Target="../media/image1.jpeg"/><Relationship Id="rId9" Type="http://schemas.openxmlformats.org/officeDocument/2006/relationships/image" Target="../media/image48.jpe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85813" y="428625"/>
            <a:ext cx="7248525" cy="6035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6600">
                <a:solidFill>
                  <a:srgbClr val="4C1900"/>
                </a:solidFill>
              </a:rPr>
              <a:t>Домашние 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6600">
                <a:solidFill>
                  <a:srgbClr val="4C1900"/>
                </a:solidFill>
              </a:rPr>
              <a:t>                 животные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>
              <a:solidFill>
                <a:srgbClr val="7B3D17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>
              <a:solidFill>
                <a:srgbClr val="7B3D17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>
              <a:solidFill>
                <a:srgbClr val="7B3D17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>
              <a:solidFill>
                <a:srgbClr val="7B3D17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>
              <a:solidFill>
                <a:srgbClr val="7B3D17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2800">
              <a:solidFill>
                <a:srgbClr val="7B3D17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2800">
              <a:solidFill>
                <a:srgbClr val="7B3D17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2800">
              <a:solidFill>
                <a:srgbClr val="7B3D17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>
                <a:solidFill>
                  <a:srgbClr val="7B3D17"/>
                </a:solidFill>
              </a:rPr>
              <a:t>Учитель: Лазаревич И. Г.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2800">
              <a:solidFill>
                <a:srgbClr val="7B3D17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>
                <a:solidFill>
                  <a:srgbClr val="7B3D17"/>
                </a:solidFill>
              </a:rPr>
              <a:t>БОУ г. Омска « СОШ № 31 с УИОП»</a:t>
            </a:r>
          </a:p>
        </p:txBody>
      </p:sp>
    </p:spTree>
  </p:cSld>
  <p:clrMapOvr>
    <a:masterClrMapping/>
  </p:clrMapOvr>
  <p:transition spd="slow" advTm="8192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13" y="2857500"/>
            <a:ext cx="5195887" cy="917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Около 5 тыс. лет назад были одомашнены </a:t>
            </a:r>
            <a:r>
              <a:rPr lang="ru-RU">
                <a:solidFill>
                  <a:srgbClr val="FF0000"/>
                </a:solidFill>
                <a:hlinkClick r:id="rId5"/>
              </a:rPr>
              <a:t>куры,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ведущий свой род от банкивских и красных кур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Южной и Юго-Восточной Азии.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263" y="333375"/>
            <a:ext cx="2160587" cy="2259013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9725" y="260350"/>
            <a:ext cx="2447925" cy="2474913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261938"/>
            <a:ext cx="3346450" cy="3338512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2113" y="3805238"/>
            <a:ext cx="3313112" cy="2746375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3959225"/>
            <a:ext cx="2484438" cy="2592388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9400" y="4176713"/>
            <a:ext cx="2232025" cy="2332037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 spd="slow" advTm="6144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28625" y="3429000"/>
            <a:ext cx="5734050" cy="917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В Европе и Китае одновременно 3-4 тыс. лет назад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одомашнили .</a:t>
            </a:r>
            <a:r>
              <a:rPr lang="ru-RU">
                <a:solidFill>
                  <a:srgbClr val="FF0000"/>
                </a:solidFill>
                <a:hlinkClick r:id="rId5"/>
              </a:rPr>
              <a:t> уток</a:t>
            </a:r>
            <a:r>
              <a:rPr lang="ru-RU">
                <a:solidFill>
                  <a:srgbClr val="7B3D17"/>
                </a:solidFill>
              </a:rPr>
              <a:t> Гуси, потомки дикого серого гуся,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были одомашнены около 5 тыс. лет назад в Азии.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" y="358775"/>
            <a:ext cx="3455988" cy="2952750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5488" y="360363"/>
            <a:ext cx="3887787" cy="3095625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1975" y="2592388"/>
            <a:ext cx="1871663" cy="1684337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4464050"/>
            <a:ext cx="2087562" cy="2087563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56438" y="4419600"/>
            <a:ext cx="1800225" cy="2132013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2388" y="4464050"/>
            <a:ext cx="2016125" cy="2087563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7338" y="4464050"/>
            <a:ext cx="2160587" cy="2087563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388" y="3049588"/>
            <a:ext cx="968375" cy="119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51388" y="3194050"/>
            <a:ext cx="920750" cy="117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6144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43063" y="357188"/>
            <a:ext cx="5795962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>
                <a:solidFill>
                  <a:srgbClr val="7B3D17"/>
                </a:solidFill>
              </a:rPr>
              <a:t>Список  использованных ресурсов: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368425" y="1295400"/>
            <a:ext cx="6862763" cy="2101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en-US" sz="1200">
              <a:solidFill>
                <a:srgbClr val="7B3D17"/>
              </a:solidFill>
              <a:latin typeface="Rockwell" charset="0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en-US" sz="1200">
                <a:solidFill>
                  <a:srgbClr val="7B3D17"/>
                </a:solidFill>
                <a:latin typeface="Rockwell" charset="0"/>
                <a:hlinkClick r:id="rId5"/>
              </a:rPr>
              <a:t>http://ru.wikipedia.org/wiki/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en-US" sz="1200">
                <a:solidFill>
                  <a:srgbClr val="7B3D17"/>
                </a:solidFill>
                <a:latin typeface="Rockwell" charset="0"/>
                <a:hlinkClick r:id="rId6"/>
              </a:rPr>
              <a:t>http://www.km.ru/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en-US" sz="1200">
                <a:solidFill>
                  <a:srgbClr val="7B3D17"/>
                </a:solidFill>
                <a:latin typeface="Rockwell" charset="0"/>
                <a:hlinkClick r:id="rId7"/>
              </a:rPr>
              <a:t>http://ru.wikipedia.org/wiki/%D0%9C%D1%83%D1%84%D0%BB%D0%BE%D0%BD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en-US" sz="1200">
                <a:solidFill>
                  <a:srgbClr val="7B3D17"/>
                </a:solidFill>
                <a:latin typeface="Rockwell" charset="0"/>
                <a:hlinkClick r:id="rId8"/>
              </a:rPr>
              <a:t>http://ru.wikipedia.org/wiki/%D0%91%D0%B5%D0%B7%D0%BE%D0%B0%D1%80%D0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en-US" sz="1200">
                <a:solidFill>
                  <a:srgbClr val="7B3D17"/>
                </a:solidFill>
                <a:latin typeface="Rockwell" charset="0"/>
              </a:rPr>
              <a:t>%BE%D0%B2%D1%8B%D0%B9_%D0%BA%D0%BE%D0%B7%D1%91%D0%BB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en-US" sz="1200">
                <a:solidFill>
                  <a:srgbClr val="7B3D17"/>
                </a:solidFill>
                <a:latin typeface="Rockwell" charset="0"/>
                <a:hlinkClick r:id="rId9"/>
              </a:rPr>
              <a:t>http://ru.wikipedia.org/wiki/%D0%9B%D0%BE%D1%88%D0%B0%D0%B4%D1%8C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en-US" sz="1200">
                <a:solidFill>
                  <a:srgbClr val="7B3D17"/>
                </a:solidFill>
                <a:latin typeface="Rockwell" charset="0"/>
                <a:hlinkClick r:id="rId10"/>
              </a:rPr>
              <a:t>http://ru.wikipedia.org/wiki/%D0%A1%D0%B2%D0%B8%D0%BD%D1%8C%D1%8F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en-US" sz="1200">
                <a:solidFill>
                  <a:srgbClr val="7B3D17"/>
                </a:solidFill>
                <a:latin typeface="Rockwell" charset="0"/>
              </a:rPr>
              <a:t>_%D0%B4%D0%BE%D0%BC%D0%B0%D1%88%D0%BD%D1%8F%D1%8F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en-US" sz="1200">
                <a:solidFill>
                  <a:srgbClr val="7B3D17"/>
                </a:solidFill>
                <a:latin typeface="Rockwell" charset="0"/>
                <a:hlinkClick r:id="rId11"/>
              </a:rPr>
              <a:t>http://ru.wikipedia.org/wiki/%D0%9A%D1%83%D1%80%D1%8B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en-US" sz="1200">
                <a:solidFill>
                  <a:srgbClr val="7B3D17"/>
                </a:solidFill>
                <a:latin typeface="Rockwell" charset="0"/>
                <a:hlinkClick r:id="rId12"/>
              </a:rPr>
              <a:t>http://ru.wikipedia.org/wiki/%D0%A3%D1%82%D0%BA%D0%B0</a:t>
            </a:r>
          </a:p>
        </p:txBody>
      </p:sp>
    </p:spTree>
  </p:cSld>
  <p:clrMapOvr>
    <a:masterClrMapping/>
  </p:clrMapOvr>
  <p:transition spd="slow" advTm="6144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413000" y="779463"/>
            <a:ext cx="4140200" cy="577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663300"/>
                </a:solidFill>
              </a:rPr>
              <a:t>Домашние животные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103688" y="3384550"/>
            <a:ext cx="4614862" cy="2649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>
                <a:solidFill>
                  <a:srgbClr val="4C1900"/>
                </a:solidFill>
              </a:rPr>
              <a:t>Домашними называют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>
                <a:solidFill>
                  <a:srgbClr val="4C1900"/>
                </a:solidFill>
              </a:rPr>
              <a:t>животных, которые 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>
                <a:solidFill>
                  <a:srgbClr val="4C1900"/>
                </a:solidFill>
              </a:rPr>
              <a:t>дают продукцию (мясо, 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>
                <a:solidFill>
                  <a:srgbClr val="4C1900"/>
                </a:solidFill>
              </a:rPr>
              <a:t>молоко, шерсть, яйцо и др.)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>
                <a:solidFill>
                  <a:srgbClr val="4C1900"/>
                </a:solidFill>
              </a:rPr>
              <a:t>и размножаются в неволе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>
                <a:solidFill>
                  <a:srgbClr val="4C1900"/>
                </a:solidFill>
              </a:rPr>
              <a:t>под контролем человека.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1475" y="4683125"/>
            <a:ext cx="2652713" cy="179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>
                <a:solidFill>
                  <a:srgbClr val="4C1900"/>
                </a:solidFill>
              </a:rPr>
              <a:t>Прирученные 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>
                <a:solidFill>
                  <a:srgbClr val="4C1900"/>
                </a:solidFill>
              </a:rPr>
              <a:t>животные в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>
                <a:solidFill>
                  <a:srgbClr val="4C1900"/>
                </a:solidFill>
              </a:rPr>
              <a:t>неволе не 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>
                <a:solidFill>
                  <a:srgbClr val="4C1900"/>
                </a:solidFill>
              </a:rPr>
              <a:t>размножаются.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8925" y="1535113"/>
            <a:ext cx="3455988" cy="912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4C1900"/>
                </a:solidFill>
              </a:rPr>
              <a:t>Приручение и одомашнивание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4C1900"/>
                </a:solidFill>
              </a:rPr>
              <a:t>Животных началось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4C1900"/>
                </a:solidFill>
              </a:rPr>
              <a:t>10 000 — 15 000 тыс. лет назад</a:t>
            </a:r>
            <a:r>
              <a:rPr lang="ru-RU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8496300" y="2303463"/>
            <a:ext cx="1588" cy="1587"/>
          </a:xfrm>
          <a:prstGeom prst="ellipse">
            <a:avLst/>
          </a:prstGeom>
          <a:solidFill>
            <a:srgbClr val="666666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256213" y="2447925"/>
            <a:ext cx="2232025" cy="503238"/>
          </a:xfrm>
          <a:prstGeom prst="flowChartAlternateProcess">
            <a:avLst/>
          </a:prstGeom>
          <a:solidFill>
            <a:srgbClr val="FFCC99"/>
          </a:solidFill>
          <a:ln w="9360" cap="flat">
            <a:solidFill>
              <a:srgbClr val="7E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591175" y="2405063"/>
            <a:ext cx="1649413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400">
                <a:solidFill>
                  <a:srgbClr val="4C1900"/>
                </a:solidFill>
              </a:rPr>
              <a:t>Домашние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1008063" y="3600450"/>
            <a:ext cx="2232025" cy="503238"/>
          </a:xfrm>
          <a:prstGeom prst="flowChartAlternateProcess">
            <a:avLst/>
          </a:prstGeom>
          <a:solidFill>
            <a:srgbClr val="FFCC99"/>
          </a:solidFill>
          <a:ln w="9360" cap="flat">
            <a:solidFill>
              <a:srgbClr val="7E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133475" y="3600450"/>
            <a:ext cx="21066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400">
                <a:solidFill>
                  <a:srgbClr val="4C1900"/>
                </a:solidFill>
              </a:rPr>
              <a:t>Прирученные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6264275" y="3095625"/>
            <a:ext cx="144463" cy="431800"/>
          </a:xfrm>
          <a:prstGeom prst="downArrow">
            <a:avLst>
              <a:gd name="adj1" fmla="val 50000"/>
              <a:gd name="adj2" fmla="val 74725"/>
            </a:avLst>
          </a:prstGeom>
          <a:solidFill>
            <a:srgbClr val="FFCC99"/>
          </a:solidFill>
          <a:ln w="9360" cap="flat">
            <a:solidFill>
              <a:srgbClr val="7E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1871663" y="4248150"/>
            <a:ext cx="144462" cy="503238"/>
          </a:xfrm>
          <a:prstGeom prst="downArrow">
            <a:avLst>
              <a:gd name="adj1" fmla="val 50000"/>
              <a:gd name="adj2" fmla="val 87088"/>
            </a:avLst>
          </a:prstGeom>
          <a:solidFill>
            <a:srgbClr val="FFCC99"/>
          </a:solidFill>
          <a:ln w="9360" cap="flat">
            <a:solidFill>
              <a:srgbClr val="7E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535488" y="1357313"/>
            <a:ext cx="1728787" cy="1047750"/>
          </a:xfrm>
          <a:prstGeom prst="line">
            <a:avLst/>
          </a:prstGeom>
          <a:noFill/>
          <a:ln w="9360" cap="flat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2876550" y="1357313"/>
            <a:ext cx="1662113" cy="2171700"/>
          </a:xfrm>
          <a:prstGeom prst="line">
            <a:avLst/>
          </a:prstGeom>
          <a:noFill/>
          <a:ln w="9360" cap="flat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6144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14313" y="3857625"/>
            <a:ext cx="5354637" cy="2562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Не менее 10 тыс. лет длится дружба человека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с овцами и козами.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Предком овец был горный баран – </a:t>
            </a:r>
            <a:r>
              <a:rPr lang="ru-RU">
                <a:solidFill>
                  <a:srgbClr val="FF0000"/>
                </a:solidFill>
                <a:hlinkClick r:id="rId5"/>
              </a:rPr>
              <a:t>муфлон,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обитающий в Южной Европе и Передней Азии.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В результате скрещивания и тщательного отбора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человек создал более 150 пород домашних овец,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ныне лишь отдаленно напоминающих дикого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 прародителя.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>
              <a:solidFill>
                <a:srgbClr val="7B3D17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263" y="360363"/>
            <a:ext cx="4392612" cy="3240087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sp>
        <p:nvSpPr>
          <p:cNvPr id="13315" name="Freeform 3"/>
          <p:cNvSpPr>
            <a:spLocks noChangeArrowheads="1"/>
          </p:cNvSpPr>
          <p:nvPr/>
        </p:nvSpPr>
        <p:spPr bwMode="auto">
          <a:xfrm>
            <a:off x="5543550" y="287338"/>
            <a:ext cx="3168650" cy="3168650"/>
          </a:xfrm>
          <a:custGeom>
            <a:avLst/>
            <a:gdLst/>
            <a:ahLst/>
            <a:cxnLst>
              <a:cxn ang="0">
                <a:pos x="0" y="8800"/>
              </a:cxn>
              <a:cxn ang="0">
                <a:pos x="0" y="0"/>
              </a:cxn>
              <a:cxn ang="0">
                <a:pos x="8498" y="0"/>
              </a:cxn>
              <a:cxn ang="0">
                <a:pos x="8498" y="8800"/>
              </a:cxn>
              <a:cxn ang="0">
                <a:pos x="0" y="8800"/>
              </a:cxn>
            </a:cxnLst>
            <a:rect l="0" t="0" r="r" b="b"/>
            <a:pathLst>
              <a:path w="8499" h="8801">
                <a:moveTo>
                  <a:pt x="0" y="8800"/>
                </a:moveTo>
                <a:cubicBezTo>
                  <a:pt x="0" y="5867"/>
                  <a:pt x="0" y="2933"/>
                  <a:pt x="0" y="0"/>
                </a:cubicBezTo>
                <a:cubicBezTo>
                  <a:pt x="2833" y="0"/>
                  <a:pt x="5665" y="0"/>
                  <a:pt x="8498" y="0"/>
                </a:cubicBezTo>
                <a:cubicBezTo>
                  <a:pt x="8498" y="2933"/>
                  <a:pt x="8498" y="5867"/>
                  <a:pt x="8498" y="8800"/>
                </a:cubicBezTo>
                <a:cubicBezTo>
                  <a:pt x="5665" y="8800"/>
                  <a:pt x="2833" y="8800"/>
                  <a:pt x="0" y="8800"/>
                </a:cubicBezTo>
              </a:path>
            </a:pathLst>
          </a:custGeom>
          <a:blipFill dpi="0" rotWithShape="0">
            <a:blip r:embed="rId7" cstate="print"/>
            <a:srcRect/>
            <a:stretch>
              <a:fillRect/>
            </a:stretch>
          </a:blipFill>
          <a:ln w="57240" cap="flat">
            <a:solidFill>
              <a:srgbClr val="804C1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6575" y="3671888"/>
            <a:ext cx="3095625" cy="2735262"/>
          </a:xfrm>
          <a:prstGeom prst="rect">
            <a:avLst/>
          </a:prstGeom>
          <a:noFill/>
          <a:ln w="7200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0725" y="3455988"/>
            <a:ext cx="720725" cy="14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9813" y="3168650"/>
            <a:ext cx="2063750" cy="141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65800" y="3743325"/>
            <a:ext cx="785813" cy="168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6144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14313" y="2357438"/>
            <a:ext cx="3786187" cy="3351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Козы ведут свой род  от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663300"/>
                </a:solidFill>
              </a:rPr>
              <a:t>бородатого или </a:t>
            </a:r>
            <a:r>
              <a:rPr lang="ru-RU" sz="1600" u="sng">
                <a:solidFill>
                  <a:srgbClr val="FF0000"/>
                </a:solidFill>
                <a:hlinkClick r:id="rId5"/>
              </a:rPr>
              <a:t>безоарового козла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663300"/>
                </a:solidFill>
              </a:rPr>
              <a:t>-обитателя тех же областей,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что и муфлон. Число пород домашних коз невелико, но зато они очень разнообразны: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ангорские с великолепной шерстью, швейцарские молочные; небольшие камерунские, превосходно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лазающие по деревьям и др. 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163" y="431800"/>
            <a:ext cx="2016125" cy="1800225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7788" y="360363"/>
            <a:ext cx="4967287" cy="3384550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59450" y="3455988"/>
            <a:ext cx="2952750" cy="2998787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0088" y="4406900"/>
            <a:ext cx="1908175" cy="2144713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163" y="4922838"/>
            <a:ext cx="1871662" cy="1628775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30888" y="6119813"/>
            <a:ext cx="2520950" cy="263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87788" y="6335713"/>
            <a:ext cx="1203325" cy="13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6613" y="6335713"/>
            <a:ext cx="1323975" cy="131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0" y="1871663"/>
            <a:ext cx="1871663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6144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79400" y="2714625"/>
            <a:ext cx="5843588" cy="1465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FF0000"/>
                </a:solidFill>
                <a:hlinkClick r:id="rId5"/>
              </a:rPr>
              <a:t>Лошадь</a:t>
            </a: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>
                <a:solidFill>
                  <a:srgbClr val="7B3D17"/>
                </a:solidFill>
              </a:rPr>
              <a:t>была одомашнена сравнительно недавно- 5-6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тыс. лет назад. Предком ее был истребленный теперь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тарпан, притом, некоторые ученые предполагают, что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конская родословная начинается с дикой лошади,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>
                <a:solidFill>
                  <a:srgbClr val="7B3D17"/>
                </a:solidFill>
              </a:rPr>
              <a:t>получившей название лошади Пржевальского.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360363"/>
            <a:ext cx="2519362" cy="2306637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8650" y="360363"/>
            <a:ext cx="2954338" cy="2303462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5713" y="319088"/>
            <a:ext cx="2447925" cy="2546350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91250" y="3095625"/>
            <a:ext cx="2663825" cy="3455988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36925" y="4248150"/>
            <a:ext cx="2592388" cy="2303463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9088" y="4248150"/>
            <a:ext cx="2808287" cy="2303463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03950" y="3168650"/>
            <a:ext cx="1716088" cy="103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11525" y="2447925"/>
            <a:ext cx="923925" cy="141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8163" y="2447925"/>
            <a:ext cx="1981200" cy="13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45013" y="4332288"/>
            <a:ext cx="1143000" cy="131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8938" y="4322763"/>
            <a:ext cx="1555750" cy="141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1438" y="379413"/>
            <a:ext cx="1785937" cy="268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6144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822575" y="320675"/>
            <a:ext cx="3368675" cy="1190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400">
                <a:solidFill>
                  <a:srgbClr val="7B3D17"/>
                </a:solidFill>
              </a:rPr>
              <a:t>Ареал лошади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400">
                <a:solidFill>
                  <a:srgbClr val="7B3D17"/>
                </a:solidFill>
              </a:rPr>
              <a:t> Пржевальского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400">
                <a:solidFill>
                  <a:srgbClr val="7B3D17"/>
                </a:solidFill>
              </a:rPr>
              <a:t> на Территории России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376488"/>
            <a:ext cx="8677275" cy="426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4775" y="1655763"/>
            <a:ext cx="2735263" cy="1687512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3413" y="287338"/>
            <a:ext cx="1800225" cy="2087562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 cstate="print"/>
          <a:srcRect b="16505"/>
          <a:stretch>
            <a:fillRect/>
          </a:stretch>
        </p:blipFill>
        <p:spPr bwMode="auto">
          <a:xfrm>
            <a:off x="576263" y="360363"/>
            <a:ext cx="2195512" cy="2376487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4775" y="3425825"/>
            <a:ext cx="2970213" cy="749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6144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429250" y="3214688"/>
            <a:ext cx="3548063" cy="314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000">
                <a:solidFill>
                  <a:srgbClr val="7B3D17"/>
                </a:solidFill>
              </a:rPr>
              <a:t>Одомашнивание лошадей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000">
                <a:solidFill>
                  <a:srgbClr val="7B3D17"/>
                </a:solidFill>
              </a:rPr>
              <a:t>произошло около пяти с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000">
                <a:solidFill>
                  <a:srgbClr val="7B3D17"/>
                </a:solidFill>
              </a:rPr>
              <a:t> половиной тысяч лет назад. 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000">
                <a:solidFill>
                  <a:srgbClr val="7B3D17"/>
                </a:solidFill>
              </a:rPr>
              <a:t>Прежде чем их стали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000">
                <a:solidFill>
                  <a:srgbClr val="7B3D17"/>
                </a:solidFill>
              </a:rPr>
              <a:t> использовать, как рабочее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000">
                <a:solidFill>
                  <a:srgbClr val="7B3D17"/>
                </a:solidFill>
              </a:rPr>
              <a:t>животное, они служили 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000">
                <a:solidFill>
                  <a:srgbClr val="7B3D17"/>
                </a:solidFill>
              </a:rPr>
              <a:t>источником мяса  и молока. 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000">
                <a:solidFill>
                  <a:srgbClr val="7B3D17"/>
                </a:solidFill>
              </a:rPr>
              <a:t>Для верховой езды их стали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000">
                <a:solidFill>
                  <a:srgbClr val="7B3D17"/>
                </a:solidFill>
              </a:rPr>
              <a:t> употреблять сравнительно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000">
                <a:solidFill>
                  <a:srgbClr val="7B3D17"/>
                </a:solidFill>
              </a:rPr>
              <a:t>поздно.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" y="360363"/>
            <a:ext cx="3852863" cy="2398712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7113" y="360363"/>
            <a:ext cx="3875087" cy="2390775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800" y="2952750"/>
            <a:ext cx="4824413" cy="3478213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 spd="slow" advTm="6144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214813" y="285750"/>
            <a:ext cx="4776787" cy="3500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Дикие копытные и их одомашненные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                           сородичи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7,5 тыс лет назад человек одомашнил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азиатского буйвола-сильного и опасного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зверя. Теперь в жарких странах они не только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источником мяса и шкур, но и не заменимая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тягловая сила. Наибольшую пользу человеку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принесло одомашнивание тура- предка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современных коров. Сравнительно недавно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дикие туры водились в Европе, Северной Африке,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Малой Азии  и на Кавказе. Последняя на Земле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 самка тура была убита в Польше, в лесах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600">
                <a:solidFill>
                  <a:srgbClr val="7B3D17"/>
                </a:solidFill>
              </a:rPr>
              <a:t> Мазовии, в 1627г.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1600">
              <a:solidFill>
                <a:srgbClr val="7B3D17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431800"/>
            <a:ext cx="3600450" cy="3168650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8988" y="3600450"/>
            <a:ext cx="4040187" cy="2952750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0950" y="3770313"/>
            <a:ext cx="1871663" cy="2781300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60363" y="3743325"/>
            <a:ext cx="1936750" cy="2808288"/>
          </a:xfrm>
          <a:prstGeom prst="rect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57240" cap="flat">
            <a:solidFill>
              <a:srgbClr val="804C19"/>
            </a:solidFill>
            <a:round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1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1200" b="1">
                <a:solidFill>
                  <a:srgbClr val="000000"/>
                </a:solidFill>
              </a:rPr>
              <a:t>Африканский буйвол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59063" y="6191250"/>
            <a:ext cx="1733550" cy="325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6264275"/>
            <a:ext cx="511175" cy="214313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 spd="slow" advTm="6144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14313" y="3000375"/>
            <a:ext cx="3878262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000">
                <a:solidFill>
                  <a:srgbClr val="7B3D17"/>
                </a:solidFill>
              </a:rPr>
              <a:t>Как минимум 8 тысяч лет назад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000">
                <a:solidFill>
                  <a:srgbClr val="7B3D17"/>
                </a:solidFill>
              </a:rPr>
              <a:t>Люди приручили </a:t>
            </a:r>
            <a:r>
              <a:rPr lang="ru-RU" sz="2000">
                <a:solidFill>
                  <a:srgbClr val="FF0000"/>
                </a:solidFill>
                <a:hlinkClick r:id="rId5"/>
              </a:rPr>
              <a:t>свиней.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388" y="3887788"/>
            <a:ext cx="3167062" cy="2592387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3688" y="3600450"/>
            <a:ext cx="4535487" cy="2951163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9813" y="503238"/>
            <a:ext cx="2663825" cy="2736850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79725" y="287338"/>
            <a:ext cx="2952750" cy="2736850"/>
          </a:xfrm>
          <a:prstGeom prst="rect">
            <a:avLst/>
          </a:prstGeom>
          <a:noFill/>
          <a:ln w="3816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3238" y="503238"/>
            <a:ext cx="2160587" cy="2159000"/>
          </a:xfrm>
          <a:prstGeom prst="rect">
            <a:avLst/>
          </a:prstGeom>
          <a:noFill/>
          <a:ln w="57240" cap="flat">
            <a:solidFill>
              <a:srgbClr val="804C19"/>
            </a:solidFill>
            <a:round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8838" y="2303463"/>
            <a:ext cx="1373187" cy="131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27425" y="2735263"/>
            <a:ext cx="1008063" cy="14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42100" y="2735263"/>
            <a:ext cx="701675" cy="20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48375" y="6264275"/>
            <a:ext cx="1728788" cy="241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54175" y="6265863"/>
            <a:ext cx="1801813" cy="142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6144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39d968413f548bd7a0ee1cfda7fd9d1b37dd2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Microsoft YaHei"/>
        <a:cs typeface=""/>
      </a:majorFont>
      <a:minorFont>
        <a:latin typeface="Cambr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Microsoft YaHei"/>
        <a:cs typeface=""/>
      </a:majorFont>
      <a:minorFont>
        <a:latin typeface="Cambr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Microsoft YaHei"/>
        <a:cs typeface=""/>
      </a:majorFont>
      <a:minorFont>
        <a:latin typeface="Cambr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Microsoft YaHei"/>
        <a:cs typeface=""/>
      </a:majorFont>
      <a:minorFont>
        <a:latin typeface="Cambr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Microsoft YaHei"/>
        <a:cs typeface=""/>
      </a:majorFont>
      <a:minorFont>
        <a:latin typeface="Cambr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Microsoft YaHei"/>
        <a:cs typeface=""/>
      </a:majorFont>
      <a:minorFont>
        <a:latin typeface="Cambr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Microsoft YaHei"/>
        <a:cs typeface=""/>
      </a:majorFont>
      <a:minorFont>
        <a:latin typeface="Cambr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Microsoft YaHei"/>
        <a:cs typeface=""/>
      </a:majorFont>
      <a:minorFont>
        <a:latin typeface="Cambr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Microsoft YaHei"/>
        <a:cs typeface=""/>
      </a:majorFont>
      <a:minorFont>
        <a:latin typeface="Cambr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mbria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458</Words>
  <Application>Microsoft Office PowerPoint</Application>
  <PresentationFormat>Экран (4:3)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Times New Roman</vt:lpstr>
      <vt:lpstr>Cambria</vt:lpstr>
      <vt:lpstr>Microsoft YaHei</vt:lpstr>
      <vt:lpstr>Segoe UI</vt:lpstr>
      <vt:lpstr>Rockwell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</cp:revision>
  <cp:lastPrinted>1601-01-01T00:00:00Z</cp:lastPrinted>
  <dcterms:created xsi:type="dcterms:W3CDTF">2014-03-06T14:14:23Z</dcterms:created>
  <dcterms:modified xsi:type="dcterms:W3CDTF">2015-01-21T19:15:30Z</dcterms:modified>
</cp:coreProperties>
</file>