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42148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Развитие творческих способностей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 детей с ограниченными возможностями здоровья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101248"/>
          </a:xfrm>
        </p:spPr>
        <p:txBody>
          <a:bodyPr/>
          <a:lstStyle/>
          <a:p>
            <a:pPr algn="ctr"/>
            <a:r>
              <a:rPr lang="ru-RU" dirty="0" smtClean="0"/>
              <a:t>ПДО </a:t>
            </a:r>
            <a:r>
              <a:rPr lang="ru-RU" dirty="0" err="1" smtClean="0"/>
              <a:t>Бубенцова</a:t>
            </a:r>
            <a:r>
              <a:rPr lang="ru-RU" dirty="0" smtClean="0"/>
              <a:t> О.Н.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Бубенцова\Фото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242050" cy="4681538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Формирование у ребенка эстетического вкуса средствами дизайнерского искусства.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Обучающая – обучить навыкам изготовления несложных изделий из бумаги и картона, бисера, природного и подручного материала, ткани.</a:t>
            </a:r>
          </a:p>
          <a:p>
            <a:r>
              <a:rPr lang="ru-RU" dirty="0" smtClean="0"/>
              <a:t>Развивающая – развитие эстетического вкуса, воображения, мелкой моторики рук.</a:t>
            </a:r>
          </a:p>
          <a:p>
            <a:r>
              <a:rPr lang="ru-RU" dirty="0" smtClean="0"/>
              <a:t>Воспитывающая – воспитание трудолюбия, самостоятельности, коллективизма, творческого подхода к любому виду деятельности.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642918"/>
            <a:ext cx="822960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«Стильные штучки»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Программа предусматривает работу по изготовлению изделий различной степени сложности из природного, подручного материала, ткани и картона. Программа модифицированная, художественно – эстетической направленности. Программа рассчитана на обучение детей в возрасте от 8 до 12 лет и направлена на развитие трудовой активности, личных качеств и способностей детей, способствует воспитанию эстетического вкуса.</a:t>
            </a:r>
          </a:p>
          <a:p>
            <a:r>
              <a:rPr lang="ru-RU" dirty="0" smtClean="0"/>
              <a:t>          Центральной задачей программы является коррекция развития личности ребенка элементами художественного творчества. Реализация программы дает возможность подготовить ребенка с ограниченными возможностями здоровья к вхождению во взрослую жизнь, помочь ребенку стать творческим, социально адаптированным, более защищенным и, как следствие, - целенаправленно формировать базу его внутренних ресурсов и стабильности в рамках </a:t>
            </a:r>
            <a:r>
              <a:rPr lang="ru-RU" dirty="0" err="1" smtClean="0"/>
              <a:t>здоровье-сберегающих</a:t>
            </a:r>
            <a:r>
              <a:rPr lang="ru-RU" dirty="0" smtClean="0"/>
              <a:t> технологий.</a:t>
            </a:r>
          </a:p>
          <a:p>
            <a:r>
              <a:rPr lang="ru-RU" dirty="0" smtClean="0"/>
              <a:t>          Коррекция развития личности ребенка с ограниченными возможностями средствами изобразительного искусства показала, что предлагаемая система занятий по изобразительному искусству дает хорошие результаты. Занятие изобразительным искусством не только содействуют их художественному развитию и приобщению к эстетической культуре, но и способствуют расширению и обогащению сферы их представлений, а, значит, происходит развитие личности.</a:t>
            </a:r>
          </a:p>
          <a:p>
            <a:r>
              <a:rPr lang="ru-RU" dirty="0" smtClean="0"/>
              <a:t>          В связи с тем, что ребенок с ограниченными возможностями быстро утомляется, занятия первого года сокращаются до 1-го часа. Программа рассчитана на 2 года обучения: 72 часа – первый год обучения (1 час два раза в неделю), 144 часа – второй год обучения (2 часа два раза в неделю).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Методыобучения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репродуктивный (воспроизводящий);</a:t>
            </a:r>
          </a:p>
          <a:p>
            <a:pPr lvl="0"/>
            <a:r>
              <a:rPr lang="ru-RU" dirty="0" smtClean="0"/>
              <a:t>иллюстративный (объяснение сопровождается демонстрацией наглядных материалов);</a:t>
            </a:r>
          </a:p>
          <a:p>
            <a:pPr lvl="0"/>
            <a:r>
              <a:rPr lang="ru-RU" dirty="0" smtClean="0"/>
              <a:t>проблемный (педагог ставит проблему и вместе с детьми ищет пути ее решения).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729634" cy="1143000"/>
          </a:xfrm>
        </p:spPr>
        <p:txBody>
          <a:bodyPr/>
          <a:lstStyle/>
          <a:p>
            <a:pPr algn="ctr"/>
            <a:r>
              <a:rPr lang="ru-RU" dirty="0" smtClean="0"/>
              <a:t>Результаты работы</a:t>
            </a:r>
            <a:endParaRPr lang="ru-RU" dirty="0"/>
          </a:p>
        </p:txBody>
      </p:sp>
      <p:pic>
        <p:nvPicPr>
          <p:cNvPr id="1027" name="Picture 3" descr="C:\Users\Admin\Desktop\Бубенцова\Фото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7636"/>
            <a:ext cx="3429024" cy="4572031"/>
          </a:xfrm>
          <a:prstGeom prst="rect">
            <a:avLst/>
          </a:prstGeom>
          <a:noFill/>
          <a:ln w="79375">
            <a:solidFill>
              <a:schemeClr val="accent2"/>
            </a:solidFill>
          </a:ln>
          <a:effectLst/>
        </p:spPr>
      </p:pic>
      <p:pic>
        <p:nvPicPr>
          <p:cNvPr id="5" name="Picture 2" descr="C:\Users\Admin\Desktop\Бубенцова\Фото0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456384" cy="4608512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Бубенцова\Фото0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3804073" cy="5072098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Бубенцова\Фото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4685" y="1500174"/>
            <a:ext cx="3627843" cy="4837124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  <p:pic>
        <p:nvPicPr>
          <p:cNvPr id="5123" name="Picture 3" descr="C:\Users\Admin\Desktop\Бубенцова\Фото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627843" cy="4837124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Бубенцова\Фото038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27" y="1214422"/>
            <a:ext cx="3943359" cy="5257813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  <p:pic>
        <p:nvPicPr>
          <p:cNvPr id="6147" name="Picture 3" descr="C:\Users\Admin\Desktop\Бубенцова\Фото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83" y="1214422"/>
            <a:ext cx="3943359" cy="5257813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Бубенцова\Фото0391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31" y="1571612"/>
            <a:ext cx="3580577" cy="4606946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  <p:pic>
        <p:nvPicPr>
          <p:cNvPr id="5" name="Picture 3" descr="C:\Users\Admin\Desktop\Бубенцова\Фото0389_00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431726" cy="4572032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334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Развитие творческих способностей у детей с ограниченными возможностями здоровья </vt:lpstr>
      <vt:lpstr>Слайд 2</vt:lpstr>
      <vt:lpstr>Слайд 3</vt:lpstr>
      <vt:lpstr>Методыобучения:</vt:lpstr>
      <vt:lpstr>Результаты работы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творческихспособностей у детей с ограгиченными возможностями здоровья</dc:title>
  <dc:creator>Admin</dc:creator>
  <cp:lastModifiedBy>Admin</cp:lastModifiedBy>
  <cp:revision>16</cp:revision>
  <dcterms:created xsi:type="dcterms:W3CDTF">2014-04-15T09:30:16Z</dcterms:created>
  <dcterms:modified xsi:type="dcterms:W3CDTF">2014-04-18T10:40:09Z</dcterms:modified>
</cp:coreProperties>
</file>