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77" r:id="rId2"/>
    <p:sldId id="257" r:id="rId3"/>
    <p:sldId id="258" r:id="rId4"/>
    <p:sldId id="256" r:id="rId5"/>
    <p:sldId id="259" r:id="rId6"/>
    <p:sldId id="27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01A66A-C8AB-4B0A-B7AF-2B41347590BE}" type="datetimeFigureOut">
              <a:rPr lang="ru-RU" smtClean="0"/>
              <a:t>30.06.2014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B10B7D-35F4-4E39-B13D-F649F5A3ABE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mtClean="0"/>
              <a:t>МКОУ Вашутинская основная общеобразовательная школа.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Урок русского языка в 7 классе по теме:</a:t>
            </a:r>
          </a:p>
          <a:p>
            <a:pPr marL="0" indent="0">
              <a:buNone/>
            </a:pPr>
            <a:r>
              <a:rPr lang="ru-RU" sz="4000" i="1" dirty="0" smtClean="0"/>
              <a:t>Запятая перед союзами в сложном предложении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sz="1400" dirty="0" smtClean="0"/>
          </a:p>
          <a:p>
            <a:pPr marL="0" indent="0" algn="r">
              <a:buNone/>
            </a:pPr>
            <a:endParaRPr lang="ru-RU" sz="1400" dirty="0" smtClean="0"/>
          </a:p>
          <a:p>
            <a:pPr marL="0" indent="0" algn="r">
              <a:buNone/>
            </a:pPr>
            <a:endParaRPr lang="ru-RU" sz="1400" dirty="0" smtClean="0"/>
          </a:p>
          <a:p>
            <a:pPr marL="0" indent="0" algn="r">
              <a:buNone/>
            </a:pPr>
            <a:r>
              <a:rPr lang="ru-RU" sz="1800" dirty="0" smtClean="0"/>
              <a:t>Учитель русского языка и литературы: </a:t>
            </a:r>
          </a:p>
          <a:p>
            <a:pPr marL="0" indent="0" algn="r">
              <a:buNone/>
            </a:pPr>
            <a:r>
              <a:rPr lang="ru-RU" sz="1800" dirty="0" smtClean="0"/>
              <a:t>Харитонова Вера Викторовна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2310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i="1" dirty="0" smtClean="0"/>
              <a:t>Проверка:</a:t>
            </a:r>
            <a:endParaRPr lang="ru-RU" sz="3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Самая простая примета — это дым костра. Если </a:t>
            </a:r>
            <a:r>
              <a:rPr lang="ru-RU" i="1" dirty="0" smtClean="0"/>
              <a:t>дым поднимается </a:t>
            </a:r>
            <a:r>
              <a:rPr lang="ru-RU" i="1" dirty="0"/>
              <a:t>столбом к </a:t>
            </a:r>
            <a:r>
              <a:rPr lang="ru-RU" i="1" dirty="0" smtClean="0"/>
              <a:t>небу, спокойно </a:t>
            </a:r>
            <a:r>
              <a:rPr lang="ru-RU" i="1" dirty="0"/>
              <a:t>устремляясь </a:t>
            </a:r>
            <a:r>
              <a:rPr lang="ru-RU" i="1" dirty="0" smtClean="0"/>
              <a:t>вверх, то </a:t>
            </a:r>
            <a:r>
              <a:rPr lang="ru-RU" i="1" dirty="0"/>
              <a:t>солнце </a:t>
            </a:r>
            <a:r>
              <a:rPr lang="ru-RU" i="1" dirty="0" err="1" smtClean="0"/>
              <a:t>подымется</a:t>
            </a:r>
            <a:r>
              <a:rPr lang="ru-RU" i="1" dirty="0" smtClean="0"/>
              <a:t> </a:t>
            </a:r>
            <a:r>
              <a:rPr lang="ru-RU" i="1" dirty="0"/>
              <a:t>в глубокой </a:t>
            </a:r>
            <a:r>
              <a:rPr lang="ru-RU" i="1" dirty="0" smtClean="0"/>
              <a:t>необъятной </a:t>
            </a:r>
            <a:r>
              <a:rPr lang="ru-RU" i="1" dirty="0"/>
              <a:t>тишине.</a:t>
            </a:r>
            <a:r>
              <a:rPr lang="ru-RU" i="1" dirty="0" smtClean="0"/>
              <a:t>.</a:t>
            </a:r>
            <a:endParaRPr lang="ru-RU" i="1" dirty="0"/>
          </a:p>
          <a:p>
            <a:r>
              <a:rPr lang="ru-RU" i="1" dirty="0"/>
              <a:t>Если дым стелется туманом по </a:t>
            </a:r>
            <a:r>
              <a:rPr lang="ru-RU" i="1" dirty="0" smtClean="0"/>
              <a:t>траве, </a:t>
            </a:r>
            <a:r>
              <a:rPr lang="ru-RU" i="1" dirty="0"/>
              <a:t>покрывая всю </a:t>
            </a:r>
            <a:r>
              <a:rPr lang="ru-RU" i="1" dirty="0" smtClean="0"/>
              <a:t>поверхность молочно-белой </a:t>
            </a:r>
            <a:r>
              <a:rPr lang="ru-RU" i="1" dirty="0"/>
              <a:t>пеленой </a:t>
            </a:r>
            <a:r>
              <a:rPr lang="ru-RU" i="1" dirty="0" smtClean="0"/>
              <a:t>,то </a:t>
            </a:r>
            <a:r>
              <a:rPr lang="ru-RU" i="1" dirty="0"/>
              <a:t>будет дождь</a:t>
            </a:r>
            <a:r>
              <a:rPr lang="ru-RU" i="1" dirty="0" smtClean="0"/>
              <a:t>.</a:t>
            </a:r>
            <a:endParaRPr lang="ru-RU" i="1" dirty="0"/>
          </a:p>
          <a:p>
            <a:r>
              <a:rPr lang="ru-RU" i="1" dirty="0"/>
              <a:t>Если дым мечется </a:t>
            </a:r>
            <a:r>
              <a:rPr lang="ru-RU" i="1" dirty="0" smtClean="0"/>
              <a:t>вокруг огня, </a:t>
            </a:r>
            <a:r>
              <a:rPr lang="ru-RU" i="1" dirty="0"/>
              <a:t>создавая причудливые </a:t>
            </a:r>
            <a:r>
              <a:rPr lang="ru-RU" i="1" dirty="0" smtClean="0"/>
              <a:t>белесые фигуры, то </a:t>
            </a:r>
            <a:r>
              <a:rPr lang="ru-RU" i="1" dirty="0"/>
              <a:t>будет ветрено</a:t>
            </a:r>
            <a:r>
              <a:rPr lang="ru-RU" i="1" dirty="0" smtClean="0"/>
              <a:t>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21248" y="35730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680012" y="443711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62" y="260648"/>
            <a:ext cx="1622403" cy="122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i="1" dirty="0" smtClean="0"/>
              <a:t>Словарное слово:</a:t>
            </a:r>
            <a:endParaRPr lang="ru-RU" sz="3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Наугад-</a:t>
            </a:r>
            <a:r>
              <a:rPr lang="ru-RU" dirty="0" smtClean="0"/>
              <a:t>приставка</a:t>
            </a:r>
          </a:p>
          <a:p>
            <a:r>
              <a:rPr lang="ru-RU" i="1" dirty="0" smtClean="0"/>
              <a:t>Блюдца-</a:t>
            </a:r>
            <a:r>
              <a:rPr lang="ru-RU" dirty="0" smtClean="0"/>
              <a:t>корень</a:t>
            </a:r>
          </a:p>
          <a:p>
            <a:r>
              <a:rPr lang="ru-RU" i="1" dirty="0" smtClean="0"/>
              <a:t>изобретательность</a:t>
            </a:r>
            <a:r>
              <a:rPr lang="ru-RU" dirty="0" smtClean="0"/>
              <a:t>-последовательно все суффиксы</a:t>
            </a:r>
            <a:endParaRPr lang="ru-RU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5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i="1" dirty="0" smtClean="0"/>
              <a:t>Наблюдательность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это умение видеть, </a:t>
            </a:r>
            <a:r>
              <a:rPr lang="ru-RU" b="1" i="1" dirty="0" smtClean="0"/>
              <a:t>обнаруживать что- либо</a:t>
            </a:r>
            <a:r>
              <a:rPr lang="ru-RU" b="1" i="1" dirty="0"/>
              <a:t>, отмечать </a:t>
            </a:r>
            <a:r>
              <a:rPr lang="ru-RU" b="1" i="1" dirty="0" smtClean="0"/>
              <a:t>какие -либо </a:t>
            </a:r>
            <a:r>
              <a:rPr lang="ru-RU" b="1" i="1" dirty="0"/>
              <a:t>тонкости</a:t>
            </a:r>
            <a:r>
              <a:rPr lang="ru-RU" b="1" i="1" dirty="0" smtClean="0"/>
              <a:t>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i="1" dirty="0" smtClean="0"/>
              <a:t>Наблюдение</a:t>
            </a:r>
            <a:r>
              <a:rPr lang="ru-RU" i="1" dirty="0"/>
              <a:t>, наблюдательный, наблюдать,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наблюдайте-однокоренные слова</a:t>
            </a:r>
            <a:endParaRPr lang="ru-RU" dirty="0"/>
          </a:p>
        </p:txBody>
      </p:sp>
      <p:sp>
        <p:nvSpPr>
          <p:cNvPr id="4" name="Дуга 3"/>
          <p:cNvSpPr/>
          <p:nvPr/>
        </p:nvSpPr>
        <p:spPr>
          <a:xfrm>
            <a:off x="539552" y="3807042"/>
            <a:ext cx="1440160" cy="198022"/>
          </a:xfrm>
          <a:prstGeom prst="arc">
            <a:avLst>
              <a:gd name="adj1" fmla="val 10748812"/>
              <a:gd name="adj2" fmla="val 214277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2555776" y="3793973"/>
            <a:ext cx="1440160" cy="198022"/>
          </a:xfrm>
          <a:prstGeom prst="arc">
            <a:avLst>
              <a:gd name="adj1" fmla="val 10748812"/>
              <a:gd name="adj2" fmla="val 214277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>
            <a:off x="5436096" y="3807042"/>
            <a:ext cx="1440160" cy="198022"/>
          </a:xfrm>
          <a:prstGeom prst="arc">
            <a:avLst>
              <a:gd name="adj1" fmla="val 10748812"/>
              <a:gd name="adj2" fmla="val 214277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539552" y="4338101"/>
            <a:ext cx="1440160" cy="198022"/>
          </a:xfrm>
          <a:prstGeom prst="arc">
            <a:avLst>
              <a:gd name="adj1" fmla="val 10748812"/>
              <a:gd name="adj2" fmla="val 214277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08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/>
              <a:t>Упражнение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  <a:tabLst>
                <a:tab pos="355600" algn="l"/>
              </a:tabLst>
            </a:pPr>
            <a:r>
              <a:rPr lang="ru-RU" i="1" dirty="0"/>
              <a:t>Время зацветания некоторых дикорастущих </a:t>
            </a:r>
            <a:r>
              <a:rPr lang="ru-RU" i="1" dirty="0" smtClean="0"/>
              <a:t>растений могут </a:t>
            </a:r>
            <a:r>
              <a:rPr lang="ru-RU" i="1" dirty="0"/>
              <a:t>подсказывать сроки </a:t>
            </a:r>
            <a:r>
              <a:rPr lang="ru-RU" i="1" dirty="0" smtClean="0"/>
              <a:t>посева сельскохозяйственных культур</a:t>
            </a:r>
            <a:r>
              <a:rPr lang="ru-RU" i="1" dirty="0"/>
              <a:t>. Морковь сеют во время цветения </a:t>
            </a:r>
            <a:r>
              <a:rPr lang="ru-RU" i="1" dirty="0" smtClean="0"/>
              <a:t>осины.                    зацветает </a:t>
            </a:r>
            <a:r>
              <a:rPr lang="ru-RU" i="1" dirty="0"/>
              <a:t>клен, сеют свеклу. Картофель сажают </a:t>
            </a:r>
            <a:r>
              <a:rPr lang="ru-RU" i="1" dirty="0" smtClean="0"/>
              <a:t>         белым </a:t>
            </a:r>
            <a:r>
              <a:rPr lang="ru-RU" i="1" dirty="0"/>
              <a:t>цветом покроется черемуха. А </a:t>
            </a:r>
            <a:r>
              <a:rPr lang="ru-RU" i="1" dirty="0" smtClean="0"/>
              <a:t>       зацвела </a:t>
            </a:r>
            <a:r>
              <a:rPr lang="ru-RU" i="1" dirty="0"/>
              <a:t>рябина </a:t>
            </a:r>
            <a:r>
              <a:rPr lang="ru-RU" i="1" dirty="0" smtClean="0"/>
              <a:t>пришла </a:t>
            </a:r>
            <a:r>
              <a:rPr lang="ru-RU" i="1" dirty="0"/>
              <a:t>пора сажать </a:t>
            </a:r>
            <a:r>
              <a:rPr lang="ru-RU" i="1" dirty="0" smtClean="0"/>
              <a:t>огурцы. Наблюдайте </a:t>
            </a:r>
            <a:r>
              <a:rPr lang="ru-RU" i="1" dirty="0"/>
              <a:t>за жизнью и развитием природы в </a:t>
            </a:r>
            <a:r>
              <a:rPr lang="ru-RU" i="1" dirty="0" smtClean="0"/>
              <a:t>продолжение </a:t>
            </a:r>
            <a:r>
              <a:rPr lang="ru-RU" i="1" dirty="0"/>
              <a:t>дня и в течение года. Учитесь слушать </a:t>
            </a:r>
            <a:r>
              <a:rPr lang="ru-RU" i="1" dirty="0" smtClean="0"/>
              <a:t>                         	говорит ваш </a:t>
            </a:r>
            <a:r>
              <a:rPr lang="ru-RU" i="1" dirty="0"/>
              <a:t>друг — природа. Нет ничего легче для вас </a:t>
            </a:r>
            <a:r>
              <a:rPr lang="ru-RU" i="1" dirty="0" smtClean="0"/>
              <a:t>проводящих время </a:t>
            </a:r>
            <a:r>
              <a:rPr lang="ru-RU" i="1" dirty="0"/>
              <a:t>среди природы </a:t>
            </a:r>
            <a:r>
              <a:rPr lang="ru-RU" i="1" dirty="0" smtClean="0"/>
              <a:t>         усваивать </a:t>
            </a:r>
            <a:r>
              <a:rPr lang="ru-RU" i="1" dirty="0"/>
              <a:t>ее уроки сказал </a:t>
            </a:r>
            <a:r>
              <a:rPr lang="ru-RU" i="1" dirty="0" smtClean="0"/>
              <a:t>известный </a:t>
            </a:r>
            <a:r>
              <a:rPr lang="ru-RU" i="1" dirty="0"/>
              <a:t>писатель </a:t>
            </a:r>
            <a:r>
              <a:rPr lang="ru-RU" i="1" dirty="0" err="1"/>
              <a:t>Фенимор</a:t>
            </a:r>
            <a:r>
              <a:rPr lang="ru-RU" i="1" dirty="0"/>
              <a:t> Купер</a:t>
            </a:r>
            <a:r>
              <a:rPr lang="ru-RU" i="1" dirty="0" smtClean="0"/>
              <a:t>.</a:t>
            </a:r>
          </a:p>
          <a:p>
            <a:pPr marL="0" indent="0" algn="just">
              <a:buNone/>
            </a:pPr>
            <a:r>
              <a:rPr lang="ru-RU" b="1" dirty="0"/>
              <a:t>Справка: </a:t>
            </a:r>
            <a:r>
              <a:rPr lang="ru-RU" i="1" dirty="0"/>
              <a:t>что, как, если, когда, лишь только.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987824" y="2990748"/>
            <a:ext cx="57606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707904" y="2990748"/>
            <a:ext cx="57606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851920" y="3356992"/>
            <a:ext cx="57606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417360" y="3674492"/>
            <a:ext cx="57606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00236" y="4695304"/>
            <a:ext cx="57606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292080" y="5016264"/>
            <a:ext cx="57606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784" y="260648"/>
            <a:ext cx="1419535" cy="133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В предложениях данного текста надо дописать </a:t>
            </a:r>
            <a:r>
              <a:rPr lang="ru-RU" i="1" dirty="0" smtClean="0"/>
              <a:t>подходящие </a:t>
            </a:r>
            <a:r>
              <a:rPr lang="ru-RU" i="1" dirty="0"/>
              <a:t>по смыслу союзы, вставить пропущенные знаки </a:t>
            </a:r>
            <a:r>
              <a:rPr lang="ru-RU" i="1" dirty="0" smtClean="0"/>
              <a:t>препинания</a:t>
            </a:r>
            <a:r>
              <a:rPr lang="ru-RU" i="1" dirty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429000"/>
            <a:ext cx="1731963" cy="231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979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/>
              <a:t>Проверка: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Время зацветания некоторых дикорастущих </a:t>
            </a:r>
            <a:r>
              <a:rPr lang="ru-RU" dirty="0" smtClean="0"/>
              <a:t>растений могут </a:t>
            </a:r>
            <a:r>
              <a:rPr lang="ru-RU" dirty="0"/>
              <a:t>подсказывать сроки посева </a:t>
            </a:r>
            <a:r>
              <a:rPr lang="ru-RU" dirty="0" smtClean="0"/>
              <a:t>сельскохозяйственных культур</a:t>
            </a:r>
            <a:r>
              <a:rPr lang="ru-RU" dirty="0"/>
              <a:t>. Морковь сеют во время цветения </a:t>
            </a:r>
            <a:r>
              <a:rPr lang="ru-RU" dirty="0" smtClean="0"/>
              <a:t>осины. </a:t>
            </a:r>
            <a:r>
              <a:rPr lang="ru-RU" i="1" dirty="0"/>
              <a:t>Л</a:t>
            </a:r>
            <a:r>
              <a:rPr lang="ru-RU" i="1" dirty="0" smtClean="0"/>
              <a:t>ишь только </a:t>
            </a:r>
            <a:r>
              <a:rPr lang="ru-RU" dirty="0" smtClean="0"/>
              <a:t>зацветает </a:t>
            </a:r>
            <a:r>
              <a:rPr lang="ru-RU" dirty="0"/>
              <a:t>клен, сеют свеклу. Картофель </a:t>
            </a:r>
            <a:r>
              <a:rPr lang="ru-RU" dirty="0" smtClean="0"/>
              <a:t>сажают, </a:t>
            </a:r>
            <a:r>
              <a:rPr lang="ru-RU" i="1" dirty="0" smtClean="0"/>
              <a:t>если</a:t>
            </a:r>
            <a:r>
              <a:rPr lang="ru-RU" dirty="0" smtClean="0"/>
              <a:t> белым </a:t>
            </a:r>
            <a:r>
              <a:rPr lang="ru-RU" dirty="0"/>
              <a:t>цветом покроется черемуха. </a:t>
            </a:r>
            <a:r>
              <a:rPr lang="ru-RU" dirty="0" smtClean="0"/>
              <a:t>А </a:t>
            </a:r>
            <a:r>
              <a:rPr lang="ru-RU" i="1" dirty="0" smtClean="0"/>
              <a:t>когда</a:t>
            </a:r>
            <a:r>
              <a:rPr lang="ru-RU" dirty="0" smtClean="0"/>
              <a:t> </a:t>
            </a:r>
            <a:r>
              <a:rPr lang="ru-RU" dirty="0"/>
              <a:t>зацвела </a:t>
            </a:r>
            <a:r>
              <a:rPr lang="ru-RU" dirty="0" smtClean="0"/>
              <a:t>рябина, пришла </a:t>
            </a:r>
            <a:r>
              <a:rPr lang="ru-RU" dirty="0"/>
              <a:t>пора сажать </a:t>
            </a:r>
            <a:r>
              <a:rPr lang="ru-RU" dirty="0" smtClean="0"/>
              <a:t>огурцы. Наблюдайте </a:t>
            </a:r>
            <a:r>
              <a:rPr lang="ru-RU" dirty="0"/>
              <a:t>за жизнью и развитием природы в </a:t>
            </a:r>
            <a:r>
              <a:rPr lang="ru-RU" dirty="0" smtClean="0"/>
              <a:t>продолжение </a:t>
            </a:r>
            <a:r>
              <a:rPr lang="ru-RU" dirty="0"/>
              <a:t>дня и в течение года. </a:t>
            </a:r>
            <a:r>
              <a:rPr lang="ru-RU" dirty="0" smtClean="0"/>
              <a:t>«Учитесь слушать, </a:t>
            </a:r>
            <a:r>
              <a:rPr lang="ru-RU" i="1" dirty="0" smtClean="0"/>
              <a:t>что </a:t>
            </a:r>
            <a:r>
              <a:rPr lang="ru-RU" dirty="0" smtClean="0"/>
              <a:t>говорит ваш </a:t>
            </a:r>
            <a:r>
              <a:rPr lang="ru-RU" dirty="0"/>
              <a:t>друг — природа. Нет ничего легче для </a:t>
            </a:r>
            <a:r>
              <a:rPr lang="ru-RU" dirty="0" smtClean="0"/>
              <a:t>вас, проводящих время </a:t>
            </a:r>
            <a:r>
              <a:rPr lang="ru-RU" dirty="0"/>
              <a:t>среди </a:t>
            </a:r>
            <a:r>
              <a:rPr lang="ru-RU" dirty="0" smtClean="0"/>
              <a:t>природы, </a:t>
            </a:r>
            <a:r>
              <a:rPr lang="ru-RU" i="1" dirty="0" smtClean="0"/>
              <a:t>как</a:t>
            </a:r>
            <a:r>
              <a:rPr lang="ru-RU" dirty="0" smtClean="0"/>
              <a:t> </a:t>
            </a:r>
            <a:r>
              <a:rPr lang="ru-RU" dirty="0"/>
              <a:t>усваивать ее </a:t>
            </a:r>
            <a:r>
              <a:rPr lang="ru-RU" dirty="0" smtClean="0"/>
              <a:t>уроки»,- </a:t>
            </a:r>
            <a:r>
              <a:rPr lang="ru-RU" dirty="0"/>
              <a:t>сказал </a:t>
            </a:r>
            <a:r>
              <a:rPr lang="ru-RU" dirty="0" smtClean="0"/>
              <a:t>известный </a:t>
            </a:r>
            <a:r>
              <a:rPr lang="ru-RU" dirty="0"/>
              <a:t>писатель </a:t>
            </a:r>
            <a:r>
              <a:rPr lang="ru-RU" dirty="0" err="1"/>
              <a:t>Фенимор</a:t>
            </a:r>
            <a:r>
              <a:rPr lang="ru-RU" dirty="0"/>
              <a:t> Купер.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60648"/>
            <a:ext cx="16224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11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2253"/>
            <a:ext cx="8229600" cy="1143000"/>
          </a:xfrm>
        </p:spPr>
        <p:txBody>
          <a:bodyPr/>
          <a:lstStyle/>
          <a:p>
            <a:pPr algn="l"/>
            <a:r>
              <a:rPr lang="ru-RU" i="1" dirty="0"/>
              <a:t>Упражнение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9548"/>
            <a:ext cx="4320480" cy="45259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 smtClean="0"/>
              <a:t>1. Если </a:t>
            </a:r>
            <a:r>
              <a:rPr lang="ru-RU" sz="2400" i="1" dirty="0"/>
              <a:t>лягушки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 smtClean="0"/>
              <a:t>прыгают </a:t>
            </a:r>
            <a:r>
              <a:rPr lang="ru-RU" sz="2400" i="1" dirty="0"/>
              <a:t>на </a:t>
            </a:r>
            <a:r>
              <a:rPr lang="ru-RU" sz="2400" i="1" dirty="0" smtClean="0"/>
              <a:t>берегу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 smtClean="0"/>
              <a:t>и квакают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/>
              <a:t>2. </a:t>
            </a:r>
            <a:r>
              <a:rPr lang="ru-RU" sz="2400" i="1" dirty="0" smtClean="0"/>
              <a:t>Чем </a:t>
            </a:r>
            <a:r>
              <a:rPr lang="ru-RU" sz="2400" i="1" dirty="0"/>
              <a:t>зеленее </a:t>
            </a:r>
            <a:r>
              <a:rPr lang="ru-RU" sz="2400" i="1" dirty="0" smtClean="0"/>
              <a:t>радуга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 smtClean="0"/>
              <a:t>3</a:t>
            </a:r>
            <a:r>
              <a:rPr lang="ru-RU" sz="2400" i="1" dirty="0"/>
              <a:t>. Как только появились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/>
              <a:t>о</a:t>
            </a:r>
            <a:r>
              <a:rPr lang="ru-RU" sz="2400" i="1" dirty="0" smtClean="0"/>
              <a:t>пята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/>
              <a:t>4. Если гусь стоит </a:t>
            </a:r>
            <a:r>
              <a:rPr lang="ru-RU" sz="2400" i="1" dirty="0" smtClean="0"/>
              <a:t>на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 smtClean="0"/>
              <a:t>одной ноге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/>
              <a:t>5. Если много орехов, 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/>
              <a:t>грибов </a:t>
            </a:r>
            <a:r>
              <a:rPr lang="ru-RU" sz="2400" i="1" dirty="0" smtClean="0"/>
              <a:t>нет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 smtClean="0"/>
              <a:t>6</a:t>
            </a:r>
            <a:r>
              <a:rPr lang="ru-RU" sz="2400" i="1" dirty="0"/>
              <a:t>. </a:t>
            </a:r>
            <a:r>
              <a:rPr lang="ru-RU" sz="2400" dirty="0"/>
              <a:t>( </a:t>
            </a:r>
            <a:r>
              <a:rPr lang="ru-RU" sz="2400" dirty="0" smtClean="0"/>
              <a:t>         ),</a:t>
            </a:r>
            <a:endParaRPr lang="ru-RU" sz="24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0" y="1844824"/>
            <a:ext cx="0" cy="4324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5055592" y="1628800"/>
            <a:ext cx="38884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1.зима будет снежная и суровая.</a:t>
            </a:r>
          </a:p>
          <a:p>
            <a:endParaRPr lang="ru-RU" sz="2400" i="1" dirty="0"/>
          </a:p>
          <a:p>
            <a:r>
              <a:rPr lang="ru-RU" sz="2400" i="1" dirty="0" smtClean="0"/>
              <a:t>2.к морозу</a:t>
            </a:r>
            <a:endParaRPr lang="ru-RU" sz="2400" i="1" dirty="0"/>
          </a:p>
          <a:p>
            <a:r>
              <a:rPr lang="ru-RU" sz="2400" dirty="0" smtClean="0"/>
              <a:t>3.</a:t>
            </a:r>
            <a:r>
              <a:rPr lang="ru-RU" sz="2400" i="1" dirty="0" smtClean="0"/>
              <a:t>то жди дождя</a:t>
            </a:r>
            <a:endParaRPr lang="ru-RU" sz="2400" i="1" dirty="0"/>
          </a:p>
          <a:p>
            <a:endParaRPr lang="ru-RU" sz="2400" i="1" dirty="0" smtClean="0"/>
          </a:p>
          <a:p>
            <a:r>
              <a:rPr lang="ru-RU" sz="2400" i="1" dirty="0" smtClean="0"/>
              <a:t>4.лето </a:t>
            </a:r>
            <a:r>
              <a:rPr lang="ru-RU" sz="2400" i="1" dirty="0"/>
              <a:t>кончилось</a:t>
            </a:r>
            <a:r>
              <a:rPr lang="ru-RU" sz="2400" i="1" dirty="0" smtClean="0"/>
              <a:t>.</a:t>
            </a:r>
          </a:p>
          <a:p>
            <a:endParaRPr lang="ru-RU" sz="2400" i="1" dirty="0" smtClean="0"/>
          </a:p>
          <a:p>
            <a:r>
              <a:rPr lang="ru-RU" sz="2400" i="1" dirty="0" smtClean="0"/>
              <a:t>5.тем продолжительнее </a:t>
            </a:r>
            <a:r>
              <a:rPr lang="ru-RU" sz="2400" i="1" dirty="0"/>
              <a:t>дождь</a:t>
            </a:r>
            <a:r>
              <a:rPr lang="ru-RU" sz="2400" i="1" dirty="0" smtClean="0"/>
              <a:t>.</a:t>
            </a:r>
          </a:p>
          <a:p>
            <a:r>
              <a:rPr lang="ru-RU" sz="2400" dirty="0" smtClean="0"/>
              <a:t>6.[             ].</a:t>
            </a:r>
            <a:endParaRPr lang="ru-RU" sz="2400" i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3628"/>
            <a:ext cx="106680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9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/>
              <a:t>Задание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Надо соединить между собой подходящие по смыслу </a:t>
            </a:r>
            <a:r>
              <a:rPr lang="ru-RU" i="1" dirty="0" smtClean="0"/>
              <a:t>части </a:t>
            </a:r>
            <a:r>
              <a:rPr lang="ru-RU" i="1" dirty="0"/>
              <a:t>пяти предложений так, чтобы получилось пять </a:t>
            </a:r>
            <a:r>
              <a:rPr lang="ru-RU" i="1" dirty="0" smtClean="0"/>
              <a:t>примет</a:t>
            </a:r>
            <a:r>
              <a:rPr lang="ru-RU" i="1" dirty="0"/>
              <a:t>. Шестую примету написать самостоятельно в </a:t>
            </a:r>
            <a:r>
              <a:rPr lang="ru-RU" i="1" dirty="0" smtClean="0"/>
              <a:t>виде сложноподчиненного </a:t>
            </a:r>
            <a:r>
              <a:rPr lang="ru-RU" i="1" dirty="0"/>
              <a:t>предложения.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3789040"/>
            <a:ext cx="1584176" cy="2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/>
              <a:t>Проверка: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i="1" dirty="0"/>
              <a:t>Если лягушки прыгают на берегу и квакают, то жди </a:t>
            </a:r>
            <a:r>
              <a:rPr lang="ru-RU" sz="2800" i="1" dirty="0" smtClean="0"/>
              <a:t>дождя.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i="1" dirty="0" smtClean="0"/>
              <a:t>Чем </a:t>
            </a:r>
            <a:r>
              <a:rPr lang="ru-RU" sz="2800" i="1" dirty="0"/>
              <a:t>зеленее радуга, тем продолжительнее </a:t>
            </a:r>
            <a:r>
              <a:rPr lang="ru-RU" sz="2800" i="1" dirty="0" smtClean="0"/>
              <a:t>дождь.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i="1" dirty="0" smtClean="0"/>
              <a:t>Как </a:t>
            </a:r>
            <a:r>
              <a:rPr lang="ru-RU" sz="2800" i="1" dirty="0"/>
              <a:t>только появились опята, лето </a:t>
            </a:r>
            <a:r>
              <a:rPr lang="ru-RU" sz="2800" i="1" dirty="0" smtClean="0"/>
              <a:t>кончилось.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i="1" dirty="0" smtClean="0"/>
              <a:t>Если </a:t>
            </a:r>
            <a:r>
              <a:rPr lang="ru-RU" sz="2800" i="1" dirty="0"/>
              <a:t>гусь стоит на одной ноге, к </a:t>
            </a:r>
            <a:r>
              <a:rPr lang="ru-RU" sz="2800" i="1" dirty="0" smtClean="0"/>
              <a:t>морозу.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i="1" dirty="0" smtClean="0"/>
              <a:t>Если </a:t>
            </a:r>
            <a:r>
              <a:rPr lang="ru-RU" sz="2800" i="1" dirty="0"/>
              <a:t>много орехов, а грибов нет, зима будет </a:t>
            </a:r>
            <a:r>
              <a:rPr lang="ru-RU" sz="2800" i="1" dirty="0" smtClean="0"/>
              <a:t>снежная и </a:t>
            </a:r>
            <a:r>
              <a:rPr lang="ru-RU" sz="2800" i="1" dirty="0"/>
              <a:t>суровая.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620687"/>
            <a:ext cx="1440160" cy="108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61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/>
              <a:t>Дополнительное задание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Назовите из этого упражнения слова, </a:t>
            </a:r>
            <a:r>
              <a:rPr lang="ru-RU" dirty="0" smtClean="0"/>
              <a:t>имеющие не </a:t>
            </a:r>
            <a:r>
              <a:rPr lang="ru-RU" dirty="0"/>
              <a:t>менее восьми общих признаков.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636912"/>
            <a:ext cx="1397915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r>
              <a:rPr lang="ru-RU" i="1" dirty="0"/>
              <a:t>Вечерняя роса, обильно покрывающая траву, </a:t>
            </a:r>
            <a:r>
              <a:rPr lang="ru-RU" i="1" dirty="0" smtClean="0"/>
              <a:t>предсказывает </a:t>
            </a:r>
            <a:r>
              <a:rPr lang="ru-RU" i="1" dirty="0"/>
              <a:t>безветрие и теплоту.</a:t>
            </a:r>
          </a:p>
          <a:p>
            <a:r>
              <a:rPr lang="ru-RU" i="1" dirty="0"/>
              <a:t>Издавна считалось </a:t>
            </a:r>
            <a:r>
              <a:rPr lang="ru-RU" i="1" dirty="0" smtClean="0"/>
              <a:t>? что </a:t>
            </a:r>
            <a:r>
              <a:rPr lang="ru-RU" i="1" dirty="0"/>
              <a:t>в приметах заключено </a:t>
            </a:r>
            <a:r>
              <a:rPr lang="ru-RU" i="1" dirty="0" smtClean="0"/>
              <a:t>много точного </a:t>
            </a:r>
            <a:r>
              <a:rPr lang="ru-RU" i="1" dirty="0"/>
              <a:t>знания и поэзии.</a:t>
            </a:r>
          </a:p>
          <a:p>
            <a:r>
              <a:rPr lang="ru-RU" i="1" dirty="0"/>
              <a:t>Чем обильнее роса ? тем жарче будет завтрашний день.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188296"/>
            <a:ext cx="2010077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04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/>
              <a:t>Ответ: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Берегу, </a:t>
            </a:r>
            <a:r>
              <a:rPr lang="ru-RU" b="1" i="1" dirty="0"/>
              <a:t>морозу. </a:t>
            </a:r>
            <a:r>
              <a:rPr lang="ru-RU" i="1" dirty="0"/>
              <a:t>Имена существительные, мужского </a:t>
            </a:r>
            <a:r>
              <a:rPr lang="ru-RU" i="1" dirty="0" smtClean="0"/>
              <a:t>рода</a:t>
            </a:r>
            <a:r>
              <a:rPr lang="ru-RU" i="1" dirty="0"/>
              <a:t>, второго склонения, в единственном числе, имеют </a:t>
            </a:r>
            <a:r>
              <a:rPr lang="ru-RU" i="1" dirty="0" smtClean="0"/>
              <a:t>непроверяемую </a:t>
            </a:r>
            <a:r>
              <a:rPr lang="ru-RU" i="1" dirty="0"/>
              <a:t>безударную гласную, две одинаковые морфемы, </a:t>
            </a:r>
            <a:r>
              <a:rPr lang="ru-RU" i="1" dirty="0" smtClean="0"/>
              <a:t>все согласные </a:t>
            </a:r>
            <a:r>
              <a:rPr lang="ru-RU" i="1" dirty="0"/>
              <a:t>звонкие, по три слога.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19448"/>
            <a:ext cx="1340051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i="1" dirty="0"/>
              <a:t>Итог урока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Над каким правилом мы работали сегодня?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88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/>
              <a:t>Ответ: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Мы работали над правилом постановки запятой </a:t>
            </a:r>
            <a:r>
              <a:rPr lang="ru-RU" i="1" dirty="0" smtClean="0"/>
              <a:t>перед союзами </a:t>
            </a:r>
            <a:r>
              <a:rPr lang="ru-RU" i="1" dirty="0"/>
              <a:t>в сложных предложениях</a:t>
            </a:r>
            <a:r>
              <a:rPr lang="ru-RU" i="1" dirty="0" smtClean="0"/>
              <a:t>.</a:t>
            </a:r>
            <a:r>
              <a:rPr lang="ru-RU" i="1" dirty="0"/>
              <a:t> Запятая всегда ставится перед союзами, которые </a:t>
            </a:r>
            <a:r>
              <a:rPr lang="ru-RU" i="1" dirty="0" smtClean="0"/>
              <a:t>соединяют </a:t>
            </a:r>
            <a:r>
              <a:rPr lang="ru-RU" i="1" dirty="0"/>
              <a:t>простые предложения в составе </a:t>
            </a:r>
            <a:r>
              <a:rPr lang="ru-RU" i="1" dirty="0" smtClean="0"/>
              <a:t>сложносочиненного и </a:t>
            </a:r>
            <a:r>
              <a:rPr lang="ru-RU" i="1" dirty="0"/>
              <a:t>сложноподчиненного предложения.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0686"/>
            <a:ext cx="1584176" cy="119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2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/>
              <a:t>Домашнее задание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 №57, упр. 325, 326 (по выбору)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1596"/>
            <a:ext cx="1512168" cy="141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48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Всем спасибо за урок!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764" y="2132856"/>
            <a:ext cx="252028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38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/>
              <a:t>Правильный вариант: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Издавна считалось, что в приметах заключено </a:t>
            </a:r>
            <a:r>
              <a:rPr lang="ru-RU" b="1" i="1" dirty="0" smtClean="0"/>
              <a:t>много точного </a:t>
            </a:r>
            <a:r>
              <a:rPr lang="ru-RU" b="1" i="1" dirty="0"/>
              <a:t>знания и поэзии. Вечерняя роса, обильно </a:t>
            </a:r>
            <a:r>
              <a:rPr lang="ru-RU" b="1" i="1" dirty="0" smtClean="0"/>
              <a:t>покрывающая </a:t>
            </a:r>
            <a:r>
              <a:rPr lang="ru-RU" b="1" i="1" dirty="0"/>
              <a:t>траву, предсказывает безветрие и теплоту. </a:t>
            </a:r>
            <a:r>
              <a:rPr lang="ru-RU" b="1" i="1" dirty="0" smtClean="0"/>
              <a:t>Чем обильнее </a:t>
            </a:r>
            <a:r>
              <a:rPr lang="ru-RU" b="1" i="1" dirty="0"/>
              <a:t>роса, тем жарче будет завтрашний день.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21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Тема: Запятая перед союзами</a:t>
            </a:r>
            <a:br>
              <a:rPr lang="ru-RU" b="1" dirty="0" smtClean="0"/>
            </a:br>
            <a:r>
              <a:rPr lang="ru-RU" b="1" dirty="0" smtClean="0"/>
              <a:t>в сложном предложении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21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i="1" dirty="0"/>
              <a:t>Цель урока</a:t>
            </a:r>
            <a:r>
              <a:rPr lang="ru-RU" i="1" dirty="0" smtClean="0"/>
              <a:t>:</a:t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1" dirty="0" smtClean="0"/>
              <a:t>уточнить</a:t>
            </a:r>
            <a:r>
              <a:rPr lang="ru-RU" i="1" dirty="0"/>
              <a:t>, расширить </a:t>
            </a:r>
            <a:r>
              <a:rPr lang="ru-RU" i="1" dirty="0" smtClean="0"/>
              <a:t>и систематизировать </a:t>
            </a:r>
            <a:r>
              <a:rPr lang="ru-RU" i="1" dirty="0"/>
              <a:t>знания о постановке запятой перед союзами в </a:t>
            </a:r>
            <a:r>
              <a:rPr lang="ru-RU" i="1" dirty="0" smtClean="0"/>
              <a:t>сложном </a:t>
            </a:r>
            <a:r>
              <a:rPr lang="ru-RU" i="1" dirty="0"/>
              <a:t>предложении</a:t>
            </a:r>
            <a:r>
              <a:rPr lang="ru-RU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066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•отработать навыки построения  сложных предложений с сочинительными и подчинительными союзами;	</a:t>
            </a:r>
          </a:p>
          <a:p>
            <a:pPr marL="0" indent="0" algn="just">
              <a:buNone/>
            </a:pPr>
            <a:r>
              <a:rPr lang="ru-RU" dirty="0" smtClean="0"/>
              <a:t>• научить учащихся употреблять пунктуационные знаки перед союзами в сложном предложении;</a:t>
            </a:r>
          </a:p>
          <a:p>
            <a:pPr marL="0" indent="0" algn="just">
              <a:buNone/>
            </a:pPr>
            <a:r>
              <a:rPr lang="ru-RU" dirty="0" smtClean="0"/>
              <a:t>• продолжить работу над анализом текста;</a:t>
            </a:r>
          </a:p>
          <a:p>
            <a:pPr marL="0" indent="0" algn="just">
              <a:buNone/>
            </a:pPr>
            <a:r>
              <a:rPr lang="ru-RU" dirty="0" smtClean="0"/>
              <a:t>•развивать творческую, речевую </a:t>
            </a:r>
            <a:r>
              <a:rPr lang="ru-RU" dirty="0"/>
              <a:t>и </a:t>
            </a:r>
            <a:r>
              <a:rPr lang="ru-RU" dirty="0" smtClean="0"/>
              <a:t>мыслительную активность;</a:t>
            </a:r>
            <a:endParaRPr lang="ru-RU" dirty="0"/>
          </a:p>
          <a:p>
            <a:pPr marL="0" indent="0" algn="just">
              <a:buNone/>
            </a:pPr>
            <a:r>
              <a:rPr lang="ru-RU" i="1" dirty="0" smtClean="0"/>
              <a:t> </a:t>
            </a:r>
            <a:r>
              <a:rPr lang="ru-RU" dirty="0" smtClean="0"/>
              <a:t>воспитывать </a:t>
            </a:r>
            <a:r>
              <a:rPr lang="ru-RU" dirty="0" smtClean="0"/>
              <a:t>любовь </a:t>
            </a:r>
            <a:r>
              <a:rPr lang="ru-RU" dirty="0"/>
              <a:t>к малой Родине, к родной природе.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56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5004048" y="1769312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Приметы </a:t>
            </a:r>
            <a:r>
              <a:rPr lang="ru-RU" i="1" dirty="0" smtClean="0"/>
              <a:t>бывают </a:t>
            </a:r>
            <a:r>
              <a:rPr lang="ru-RU" i="1" dirty="0"/>
              <a:t>простые, и </a:t>
            </a:r>
            <a:r>
              <a:rPr lang="ru-RU" i="1" dirty="0" smtClean="0"/>
              <a:t> бывают </a:t>
            </a:r>
          </a:p>
          <a:p>
            <a:pPr marL="0" indent="0">
              <a:buNone/>
            </a:pPr>
            <a:r>
              <a:rPr lang="ru-RU" i="1" dirty="0" smtClean="0"/>
              <a:t>приметы сложные.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i="1" dirty="0" smtClean="0"/>
              <a:t>Вывод: перед </a:t>
            </a:r>
            <a:r>
              <a:rPr lang="ru-RU" i="1" dirty="0"/>
              <a:t>союзами, соединяющими простые </a:t>
            </a:r>
            <a:r>
              <a:rPr lang="ru-RU" i="1" dirty="0" smtClean="0"/>
              <a:t>предложения в </a:t>
            </a:r>
            <a:r>
              <a:rPr lang="ru-RU" i="1" dirty="0"/>
              <a:t>составе сложного, ставится запятая.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83568" y="204723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411760" y="2060848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411760" y="2204864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11560" y="256490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087724" y="2564904"/>
            <a:ext cx="15481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087724" y="2708920"/>
            <a:ext cx="15481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400092" y="2047236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400092" y="2186203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82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i="1" dirty="0"/>
              <a:t>Упражнение 1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Самая простая примета — это дым костра. Если </a:t>
            </a:r>
            <a:r>
              <a:rPr lang="ru-RU" i="1" dirty="0" smtClean="0"/>
              <a:t>дым поднимается </a:t>
            </a:r>
            <a:r>
              <a:rPr lang="ru-RU" i="1" dirty="0"/>
              <a:t>столбом к небу спокойно устремляясь </a:t>
            </a:r>
            <a:r>
              <a:rPr lang="ru-RU" i="1" dirty="0" smtClean="0"/>
              <a:t>вверх [ТО</a:t>
            </a:r>
            <a:r>
              <a:rPr lang="ru-RU" i="1" dirty="0"/>
              <a:t>...].</a:t>
            </a:r>
          </a:p>
          <a:p>
            <a:pPr marL="0" indent="0">
              <a:buNone/>
            </a:pPr>
            <a:r>
              <a:rPr lang="ru-RU" i="1" dirty="0"/>
              <a:t>Если дым стелется туманом по траве покрывая всю </a:t>
            </a:r>
            <a:r>
              <a:rPr lang="ru-RU" i="1" dirty="0" smtClean="0"/>
              <a:t>поверхность </a:t>
            </a:r>
            <a:r>
              <a:rPr lang="ru-RU" i="1" dirty="0"/>
              <a:t>(молочно) белой пеленой [ТО...].</a:t>
            </a:r>
          </a:p>
          <a:p>
            <a:pPr marL="0" indent="0">
              <a:buNone/>
            </a:pPr>
            <a:r>
              <a:rPr lang="ru-RU" i="1" dirty="0"/>
              <a:t>Если дым мечется вокруг огня создавая причудливые </a:t>
            </a:r>
            <a:r>
              <a:rPr lang="ru-RU" i="1" dirty="0" smtClean="0"/>
              <a:t>белесые </a:t>
            </a:r>
            <a:r>
              <a:rPr lang="ru-RU" i="1" dirty="0"/>
              <a:t>фигуры [ТО</a:t>
            </a:r>
            <a:r>
              <a:rPr lang="ru-RU" i="1" dirty="0" smtClean="0"/>
              <a:t>...].</a:t>
            </a:r>
          </a:p>
          <a:p>
            <a:pPr marL="0" indent="0" algn="r">
              <a:buNone/>
            </a:pPr>
            <a:r>
              <a:rPr lang="ru-RU" dirty="0" smtClean="0"/>
              <a:t>(</a:t>
            </a:r>
            <a:r>
              <a:rPr lang="ru-RU" dirty="0"/>
              <a:t>По К. Паустовскому)</a:t>
            </a:r>
          </a:p>
          <a:p>
            <a:r>
              <a:rPr lang="ru-RU" b="1" dirty="0"/>
              <a:t>Справка: </a:t>
            </a:r>
            <a:r>
              <a:rPr lang="ru-RU" i="1" dirty="0"/>
              <a:t>будет дождь; будет ветрено; солнце </a:t>
            </a:r>
            <a:r>
              <a:rPr lang="ru-RU" i="1" dirty="0" err="1" smtClean="0"/>
              <a:t>подымется</a:t>
            </a:r>
            <a:r>
              <a:rPr lang="ru-RU" i="1" dirty="0" smtClean="0"/>
              <a:t> </a:t>
            </a:r>
            <a:r>
              <a:rPr lang="ru-RU" i="1" dirty="0"/>
              <a:t>в глубокой (не) </a:t>
            </a:r>
            <a:r>
              <a:rPr lang="ru-RU" i="1" dirty="0" err="1"/>
              <a:t>объятной</a:t>
            </a:r>
            <a:r>
              <a:rPr lang="ru-RU" i="1" dirty="0"/>
              <a:t> тишине.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53491"/>
            <a:ext cx="1656184" cy="155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6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Надо закончить сложноподчиненные предложения, </a:t>
            </a:r>
            <a:r>
              <a:rPr lang="ru-RU" i="1" dirty="0" smtClean="0"/>
              <a:t>дописав </a:t>
            </a:r>
            <a:r>
              <a:rPr lang="ru-RU" i="1" dirty="0"/>
              <a:t>в них придаточные. Для этой работы можно </a:t>
            </a:r>
            <a:r>
              <a:rPr lang="ru-RU" i="1" dirty="0" smtClean="0"/>
              <a:t>использовать </a:t>
            </a:r>
            <a:r>
              <a:rPr lang="ru-RU" i="1" dirty="0"/>
              <a:t>справку. Вставить пропущенные знаки препинания.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861047"/>
            <a:ext cx="1728192" cy="231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26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1126</TotalTime>
  <Words>779</Words>
  <Application>Microsoft Office PowerPoint</Application>
  <PresentationFormat>Экран (4:3)</PresentationFormat>
  <Paragraphs>96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МКОУ Вашутинская основная общеобразовательная школа.</vt:lpstr>
      <vt:lpstr>Презентация PowerPoint</vt:lpstr>
      <vt:lpstr>Правильный вариант:</vt:lpstr>
      <vt:lpstr>Тема: Запятая перед союзами в сложном предложении </vt:lpstr>
      <vt:lpstr>Цель урока: </vt:lpstr>
      <vt:lpstr>Задачи урока</vt:lpstr>
      <vt:lpstr>Презентация PowerPoint</vt:lpstr>
      <vt:lpstr>Упражнение 1</vt:lpstr>
      <vt:lpstr>Презентация PowerPoint</vt:lpstr>
      <vt:lpstr>Проверка:</vt:lpstr>
      <vt:lpstr>Словарное слово:</vt:lpstr>
      <vt:lpstr>Наблюдательность-</vt:lpstr>
      <vt:lpstr>Упражнение 2</vt:lpstr>
      <vt:lpstr>Задание</vt:lpstr>
      <vt:lpstr>Проверка:</vt:lpstr>
      <vt:lpstr>Упражнение 3</vt:lpstr>
      <vt:lpstr>Задание</vt:lpstr>
      <vt:lpstr>Проверка:</vt:lpstr>
      <vt:lpstr>Дополнительное задание</vt:lpstr>
      <vt:lpstr>Ответ:</vt:lpstr>
      <vt:lpstr>Итог урока</vt:lpstr>
      <vt:lpstr>Ответ:</vt:lpstr>
      <vt:lpstr>Домашнее задание</vt:lpstr>
      <vt:lpstr>Всем спасибо за урок!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 Windows</cp:lastModifiedBy>
  <cp:revision>24</cp:revision>
  <dcterms:created xsi:type="dcterms:W3CDTF">2012-03-17T15:18:25Z</dcterms:created>
  <dcterms:modified xsi:type="dcterms:W3CDTF">2014-06-30T12:59:57Z</dcterms:modified>
</cp:coreProperties>
</file>