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70" r:id="rId5"/>
    <p:sldId id="259" r:id="rId6"/>
    <p:sldId id="260" r:id="rId7"/>
    <p:sldId id="261" r:id="rId8"/>
    <p:sldId id="262" r:id="rId9"/>
    <p:sldId id="267" r:id="rId10"/>
    <p:sldId id="266" r:id="rId11"/>
    <p:sldId id="263" r:id="rId12"/>
    <p:sldId id="268" r:id="rId13"/>
    <p:sldId id="264" r:id="rId14"/>
    <p:sldId id="265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5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8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4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0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0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0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4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5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6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96C255-E7FE-423C-80D1-04F16E74C818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B0A0F7-1CA1-4E8D-B840-BFE1D842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688" y="309424"/>
            <a:ext cx="10364451" cy="978463"/>
          </a:xfrm>
        </p:spPr>
        <p:txBody>
          <a:bodyPr/>
          <a:lstStyle/>
          <a:p>
            <a:r>
              <a:rPr lang="ru-RU" dirty="0" smtClean="0"/>
              <a:t>Запиши номера верных утверждений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87235" y="1287887"/>
            <a:ext cx="9567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Растение добывает минеральные соли с помощью листа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Кровь человека и многих животных красная, в ней есть вещество хлорофилл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3) Питание животных и человека зависит от растений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4) Человек получает минеральные соли с пищей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5) Только растения могут образовывать на свету органические вещества из воды и кислорода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6) Трутовики, раффлезия, подберезовик, бычий цепень являются паразитами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7) Паразиты обитают внутри или на поверхности тела другого организма, называемого хозяином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8) При нехватке солей кальция разрушаются зубы </a:t>
            </a:r>
          </a:p>
        </p:txBody>
      </p:sp>
    </p:spTree>
    <p:extLst>
      <p:ext uri="{BB962C8B-B14F-4D97-AF65-F5344CB8AC3E}">
        <p14:creationId xmlns:p14="http://schemas.microsoft.com/office/powerpoint/2010/main" val="11431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5735" y="2417799"/>
            <a:ext cx="5036265" cy="1596177"/>
          </a:xfrm>
        </p:spPr>
        <p:txBody>
          <a:bodyPr/>
          <a:lstStyle/>
          <a:p>
            <a:r>
              <a:rPr lang="ru-RU" dirty="0"/>
              <a:t>длинные корни  </a:t>
            </a:r>
          </a:p>
        </p:txBody>
      </p:sp>
      <p:pic>
        <p:nvPicPr>
          <p:cNvPr id="8194" name="Picture 2" descr="http://murzim.ru/uploads/posts/2010-11/1290031261_image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6" y="180304"/>
            <a:ext cx="2025157" cy="65863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38574" cy="1004221"/>
          </a:xfrm>
        </p:spPr>
        <p:txBody>
          <a:bodyPr>
            <a:normAutofit/>
          </a:bodyPr>
          <a:lstStyle/>
          <a:p>
            <a:r>
              <a:rPr lang="ru-RU" sz="2800" dirty="0"/>
              <a:t>использование жира в качестве источника энергии и воды </a:t>
            </a:r>
          </a:p>
        </p:txBody>
      </p:sp>
      <p:pic>
        <p:nvPicPr>
          <p:cNvPr id="4100" name="Picture 4" descr="http://900igr.net/data/chtenie/Azbuka-Bukvarjonok.files/0030-191-Kak-malenkie-deti-nazyvajut-sinjak-ili-tsarapinu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1741657"/>
            <a:ext cx="5138669" cy="48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011.radikal.ru/i317/1109/4d/14eb78afcba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0" y="2669705"/>
            <a:ext cx="4363074" cy="30017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 flipH="1">
            <a:off x="340216" y="191030"/>
            <a:ext cx="11508348" cy="3447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 может быстро и помногу пить: за 10 минут – до 100 литров воды, которую расходует очень экономно. Способность верблюдов долго не пить заключается в том, что они могут терять до 25 %  массы тела за счет потери воды. Повышение температуры тела до 40 градусов не вызывает усиления отдачи влаги, как у других млекопитающих. Небольшое количество воды верблюды получают с расщеплением жира, который запасается в горбах. Воздух под густой шерстью спасает тело от горячего воздуха окружающей среды. В сильную жару верблюды тесно прижимаются друг к другу боками. Температура в центре скопления животных равна температуре их тела – 39 градусов, тогда как шерсть на спине и боках крайних верблюдов нагревается до 70 градусов. На ступнях верблюдов находится мозолистая подушка, которая обеспечивает передвижение по горячему песку.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http://imgs.mi9.com/uploads/animal/247/camel-parenting_640x480_37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21" y="3043104"/>
            <a:ext cx="4880465" cy="3660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52" y="373819"/>
            <a:ext cx="11115093" cy="272999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* активность </a:t>
            </a:r>
            <a:r>
              <a:rPr lang="ru-RU" dirty="0"/>
              <a:t>в ночное и сумеречное время </a:t>
            </a:r>
            <a:r>
              <a:rPr lang="ru-RU" dirty="0" smtClean="0"/>
              <a:t>суток </a:t>
            </a:r>
            <a:br>
              <a:rPr lang="ru-RU" dirty="0" smtClean="0"/>
            </a:br>
            <a:r>
              <a:rPr lang="ru-RU" dirty="0" smtClean="0"/>
              <a:t>* переживание </a:t>
            </a:r>
            <a:r>
              <a:rPr lang="ru-RU" dirty="0"/>
              <a:t>жаркого времени в норах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126" name="Picture 6" descr="http://ok.ya1.ru/uploads/posts/2009-01/1231925974_dipus_sagitta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74" y="2392141"/>
            <a:ext cx="7404139" cy="4021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особое поведение, связанное с поиском воды </a:t>
            </a:r>
          </a:p>
        </p:txBody>
      </p:sp>
      <p:pic>
        <p:nvPicPr>
          <p:cNvPr id="6146" name="Picture 2" descr="http://900igr.net/datai/zhivotnye/Afrika-1.files/0012-011-ZHirafy-na-vodopo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1" y="2366963"/>
            <a:ext cx="4721977" cy="34242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44.fastpic.ru/big/2012/1014/2d/d483cd1d9f68bf6f6888274f7d14db2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6066"/>
            <a:ext cx="5105400" cy="34060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3" y="2245021"/>
            <a:ext cx="106023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Прочитать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§41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Д.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Опыт, доказывающий, что листья испаряют воду. Инструктаж по проведению опыта в домашних условиях. Рисунок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150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24522" y="1881810"/>
            <a:ext cx="7527861" cy="3379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/>
              <a:t>Мы говорим: она течёт;</a:t>
            </a:r>
            <a:br>
              <a:rPr lang="ru-RU" sz="4000" dirty="0"/>
            </a:br>
            <a:r>
              <a:rPr lang="ru-RU" sz="4000" dirty="0"/>
              <a:t>Мы говорим: она играет;</a:t>
            </a:r>
            <a:br>
              <a:rPr lang="ru-RU" sz="4000" dirty="0"/>
            </a:br>
            <a:r>
              <a:rPr lang="ru-RU" sz="4000" dirty="0"/>
              <a:t>Она бежит всегда вперёд,</a:t>
            </a:r>
            <a:br>
              <a:rPr lang="ru-RU" sz="4000" dirty="0"/>
            </a:br>
            <a:r>
              <a:rPr lang="ru-RU" sz="4000" dirty="0"/>
              <a:t>Но никуда не убегает.</a:t>
            </a:r>
          </a:p>
        </p:txBody>
      </p:sp>
    </p:spTree>
    <p:extLst>
      <p:ext uri="{BB962C8B-B14F-4D97-AF65-F5344CB8AC3E}">
        <p14:creationId xmlns:p14="http://schemas.microsoft.com/office/powerpoint/2010/main" val="20461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«Можно ли жить без воды»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alka.ru/i/anatomy/14_slunie_jelez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1" y="782962"/>
            <a:ext cx="10606133" cy="53473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4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596348"/>
            <a:ext cx="10867409" cy="519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0000"/>
                </a:solidFill>
              </a:rPr>
              <a:t>Вывод: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 smtClean="0"/>
              <a:t> </a:t>
            </a:r>
            <a:r>
              <a:rPr lang="ru-RU" sz="6600" dirty="0"/>
              <a:t>из организма выделяется вода в виде слюны, </a:t>
            </a:r>
            <a:r>
              <a:rPr lang="ru-RU" sz="6600" dirty="0" smtClean="0"/>
              <a:t>пота, Мочи.</a:t>
            </a:r>
            <a:endParaRPr lang="ru-RU" sz="6600" b="1" dirty="0"/>
          </a:p>
          <a:p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25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8946" y="1339403"/>
            <a:ext cx="9762187" cy="4031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600" b="1" dirty="0">
                <a:solidFill>
                  <a:srgbClr val="FF0000"/>
                </a:solidFill>
              </a:rPr>
              <a:t>Вывод: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/>
              <a:t>Вода, испаряясь, охлаждает живые организмы</a:t>
            </a:r>
            <a:endParaRPr lang="ru-RU" sz="6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8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2580" y="863701"/>
            <a:ext cx="1103719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 растения и животные содержат в себе воду, да и наше собственное тело на 70-75 % состоит из воды, наш мозг – состоит из нее на 90%, а кровь – на 95 %.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 нее не может быть ни ярких цветов, ни зелени деревьев, ни пения птиц, ни золотых полей пшеницы.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Знаете ли вы, что при потере человеком 1-1,5 л воды (это – 2% массы тела) появляется ощущение жажды.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 утрате организмом 6-8% влаги человек впадает в полуобморочное состояние. 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Потеря 10% воды вызывает галлюцинации,  нарушается глотательный рефлекс.</a:t>
            </a:r>
          </a:p>
          <a:p>
            <a:pPr marL="342900" indent="-342900" algn="just">
              <a:lnSpc>
                <a:spcPct val="100000"/>
              </a:lnSpc>
              <a:buClrTx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Если потеря воды превышает 12%, человек погибает.</a:t>
            </a:r>
          </a:p>
        </p:txBody>
      </p:sp>
    </p:spTree>
    <p:extLst>
      <p:ext uri="{BB962C8B-B14F-4D97-AF65-F5344CB8AC3E}">
        <p14:creationId xmlns:p14="http://schemas.microsoft.com/office/powerpoint/2010/main" val="3121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6.privet.ru/lr/0b0d7c29e62c5560c787921aa61d7f9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008" y="126040"/>
            <a:ext cx="5306976" cy="5021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54546" y="5402689"/>
            <a:ext cx="12037454" cy="12814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/>
              <a:t>запасают в тканях большое количество воды и экономно ее расходуют, превращение листьев в колючки </a:t>
            </a:r>
            <a:endParaRPr lang="ru-RU" sz="3200" dirty="0" smtClean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осеннее сбрасывание листвы – приспособление к перенесению неблагоприятных условий, при этом резко уменьшается испарение воды растением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170" name="Picture 2" descr="http://stat18.privet.ru/lr/0a260307c0ccc3cdde16d150c817e8a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40" y="2122264"/>
            <a:ext cx="6465120" cy="4471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172</TotalTime>
  <Words>339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Запиши номера верных утверждений</vt:lpstr>
      <vt:lpstr>Презентация PowerPoint</vt:lpstr>
      <vt:lpstr>«Можно ли жить без воды»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осеннее сбрасывание листвы – приспособление к перенесению неблагоприятных условий, при этом резко уменьшается испарение воды растением  </vt:lpstr>
      <vt:lpstr>длинные корни  </vt:lpstr>
      <vt:lpstr>использование жира в качестве источника энергии и воды </vt:lpstr>
      <vt:lpstr>Презентация PowerPoint</vt:lpstr>
      <vt:lpstr>* активность в ночное и сумеречное время суток  * переживание жаркого времени в норах  </vt:lpstr>
      <vt:lpstr>особое поведение, связанное с поиском воды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 номера верных утверждений</dc:title>
  <dc:creator>Лена</dc:creator>
  <cp:lastModifiedBy>user</cp:lastModifiedBy>
  <cp:revision>9</cp:revision>
  <dcterms:created xsi:type="dcterms:W3CDTF">2014-02-25T15:53:27Z</dcterms:created>
  <dcterms:modified xsi:type="dcterms:W3CDTF">2014-02-26T08:47:13Z</dcterms:modified>
</cp:coreProperties>
</file>