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1A570F-283F-4124-AE1A-A43F9E9C8E7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4FC947-9F4B-46E6-8CBA-DFB4711F2A8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Движение частиц вещества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026932"/>
          </a:xfrm>
        </p:spPr>
        <p:txBody>
          <a:bodyPr/>
          <a:lstStyle/>
          <a:p>
            <a:r>
              <a:rPr lang="ru-RU" dirty="0" smtClean="0"/>
              <a:t>5 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_7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84" cy="6215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4924436" cy="1143000"/>
          </a:xfrm>
        </p:spPr>
        <p:txBody>
          <a:bodyPr/>
          <a:lstStyle/>
          <a:p>
            <a:r>
              <a:rPr lang="ru-RU" dirty="0" smtClean="0"/>
              <a:t>Правило:</a:t>
            </a:r>
            <a:endParaRPr lang="ru-RU" dirty="0"/>
          </a:p>
        </p:txBody>
      </p:sp>
      <p:pic>
        <p:nvPicPr>
          <p:cNvPr id="5" name="Содержимое 4" descr="zigzagoobraznye dvizhenija chastic pylc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357718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857652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Скорость движения молекул любого вещества связана с его температурой: чем выше температура вещества, тем быстрее движутся его молекулы.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13875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Дома вы решили покрасить двери в комнате. Можно ли почувствовать запах краски, находясь на кухне? Объясните, почему?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Можно ли сказать, что диффузия пахучих жидкостей в воздухе – доказательство существования промежутков между частицами газообразных веществ?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zigzagoobraznye dvizhenija chastic pylc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714776" cy="5286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857232"/>
            <a:ext cx="3657600" cy="5268931"/>
          </a:xfrm>
        </p:spPr>
        <p:txBody>
          <a:bodyPr/>
          <a:lstStyle/>
          <a:p>
            <a:r>
              <a:rPr lang="ru-RU" dirty="0" smtClean="0"/>
              <a:t>Молекулы любого вещества находятся в постоянном беспорядочном движении.</a:t>
            </a:r>
          </a:p>
          <a:p>
            <a:r>
              <a:rPr lang="ru-RU" dirty="0" smtClean="0"/>
              <a:t>Движение есть естественное состояние молекул.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1-001-Diffuzija-javlenie-samoproizvolnogo-proniknovenija-chastits-odn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7" cy="61436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1143000"/>
          </a:xfrm>
        </p:spPr>
        <p:txBody>
          <a:bodyPr/>
          <a:lstStyle/>
          <a:p>
            <a:r>
              <a:rPr lang="ru-RU" dirty="0" smtClean="0"/>
              <a:t>Диффузия в газах</a:t>
            </a:r>
            <a:endParaRPr lang="ru-RU" dirty="0"/>
          </a:p>
        </p:txBody>
      </p:sp>
      <p:pic>
        <p:nvPicPr>
          <p:cNvPr id="5" name="Содержимое 4" descr="6267160377277125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929090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Молекулы пахучего вещества движутся. При движении они проникают между молекулами воздуха. Беспорядочно перемещаясь, они сталкиваются с молекулами воздуха и быстро перемешиваются с ними.</a:t>
            </a:r>
          </a:p>
          <a:p>
            <a:r>
              <a:rPr lang="ru-RU" sz="2000" dirty="0" smtClean="0"/>
              <a:t>Запах распространяется по комнате.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1143000"/>
          </a:xfrm>
        </p:spPr>
        <p:txBody>
          <a:bodyPr/>
          <a:lstStyle/>
          <a:p>
            <a:r>
              <a:rPr lang="ru-RU" dirty="0" smtClean="0"/>
              <a:t>Диффузия в жидкостях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Происходит взаимное перемешивание: молекулы чая смешиваются с молекулами воды. </a:t>
            </a:r>
          </a:p>
          <a:p>
            <a:r>
              <a:rPr lang="ru-RU" sz="2000" dirty="0" smtClean="0"/>
              <a:t>Через некоторое время обнаружится равномерный цвет жидкости.</a:t>
            </a:r>
          </a:p>
          <a:p>
            <a:r>
              <a:rPr lang="ru-RU" sz="2000" dirty="0" smtClean="0"/>
              <a:t>Молекулы чая проникли в промежутки между молекулами воды.</a:t>
            </a:r>
            <a:endParaRPr lang="ru-RU" sz="2000" dirty="0"/>
          </a:p>
        </p:txBody>
      </p:sp>
      <p:pic>
        <p:nvPicPr>
          <p:cNvPr id="5" name="Содержимое 4" descr="di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857651" cy="45720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7705_html_m51d66d6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5" cy="6215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3262" cy="1143000"/>
          </a:xfrm>
        </p:spPr>
        <p:txBody>
          <a:bodyPr/>
          <a:lstStyle/>
          <a:p>
            <a:r>
              <a:rPr lang="ru-RU" dirty="0" smtClean="0"/>
              <a:t>Диффузия в жидкостях</a:t>
            </a:r>
            <a:endParaRPr lang="ru-RU" dirty="0"/>
          </a:p>
        </p:txBody>
      </p:sp>
      <p:pic>
        <p:nvPicPr>
          <p:cNvPr id="5" name="Содержимое 4" descr="diffus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3829048" cy="4643470"/>
          </a:xfrm>
        </p:spPr>
      </p:pic>
      <p:pic>
        <p:nvPicPr>
          <p:cNvPr id="6" name="Содержимое 5" descr="1266930687_06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4143404" cy="46434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Протекание процесса диффузии</a:t>
            </a:r>
            <a:endParaRPr lang="ru-RU" dirty="0"/>
          </a:p>
        </p:txBody>
      </p:sp>
      <p:pic>
        <p:nvPicPr>
          <p:cNvPr id="4" name="Содержимое 3" descr="p-07c-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429552" cy="41434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Диффузия в твердых телах</a:t>
            </a:r>
            <a:endParaRPr lang="ru-RU" dirty="0"/>
          </a:p>
        </p:txBody>
      </p:sp>
      <p:pic>
        <p:nvPicPr>
          <p:cNvPr id="5" name="Содержимое 4" descr="O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657600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364333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Процесс диффузии в твердых телах проходит значительно дольше, чем в жидкостях и газах, т.к. расстояние между молекулами в твердых веществах очень малы. </a:t>
            </a:r>
          </a:p>
          <a:p>
            <a:r>
              <a:rPr lang="ru-RU" sz="2000" dirty="0" smtClean="0"/>
              <a:t>При увеличении температуры процесс диффузии происходит значительно быстрее. </a:t>
            </a:r>
          </a:p>
          <a:p>
            <a:r>
              <a:rPr lang="ru-RU" sz="2000" dirty="0" smtClean="0"/>
              <a:t>Почему так происходит?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201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Движение частиц вещества</vt:lpstr>
      <vt:lpstr>Слайд 2</vt:lpstr>
      <vt:lpstr>Слайд 3</vt:lpstr>
      <vt:lpstr>Диффузия в газах</vt:lpstr>
      <vt:lpstr>Диффузия в жидкостях</vt:lpstr>
      <vt:lpstr>Слайд 6</vt:lpstr>
      <vt:lpstr>Диффузия в жидкостях</vt:lpstr>
      <vt:lpstr>Протекание процесса диффузии</vt:lpstr>
      <vt:lpstr>Диффузия в твердых телах</vt:lpstr>
      <vt:lpstr>Слайд 10</vt:lpstr>
      <vt:lpstr>Правило:</vt:lpstr>
      <vt:lpstr>Вопросы: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частиц вещества</dc:title>
  <dc:creator>Admin</dc:creator>
  <cp:lastModifiedBy>Admin</cp:lastModifiedBy>
  <cp:revision>17</cp:revision>
  <dcterms:created xsi:type="dcterms:W3CDTF">2012-10-07T16:04:45Z</dcterms:created>
  <dcterms:modified xsi:type="dcterms:W3CDTF">2012-10-07T16:36:21Z</dcterms:modified>
</cp:coreProperties>
</file>