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1B8B35-54E8-4F53-9C51-B99594A65DF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983C5C-4283-4C1E-95DD-7111FF7E2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Значение  диких  животных  и  их  охрана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143379"/>
            <a:ext cx="7772400" cy="667931"/>
          </a:xfrm>
        </p:spPr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2. Древние люди из шкур убитых зверей изготавливали одежду, из костей – ножи, наконечники копий, иглы.</a:t>
            </a:r>
            <a:endParaRPr lang="ru-RU" sz="2000" dirty="0"/>
          </a:p>
        </p:txBody>
      </p:sp>
      <p:pic>
        <p:nvPicPr>
          <p:cNvPr id="5" name="Содержимое 4" descr="22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00174"/>
            <a:ext cx="4038600" cy="45720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149399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7000924" cy="4357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3. В настоящее время животные по-прежнему являются пищей для человека и сырьем для промышленности.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136fa72-84bc-4a07-8d66-ae3036674a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712" y="1481138"/>
            <a:ext cx="602457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4. Наблюдения за животными помогают ученым познавать тайны природы.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b2e1_89990ecd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4995" y="1481138"/>
            <a:ext cx="613401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5. Огромное удовольствие получает человек от общения с ласковыми и преданными «братьями нашими меньшими».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К сожалению, численность диких животных снижается. Одни из них стали редкостью, другие уже исчезли с лица Земли.</a:t>
            </a:r>
            <a:endParaRPr lang="ru-RU" sz="2000" dirty="0"/>
          </a:p>
        </p:txBody>
      </p:sp>
      <p:pic>
        <p:nvPicPr>
          <p:cNvPr id="5" name="Рисунок 4" descr="0_7831f_585f3249_X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7b62a79edb6b052a3951301f5db110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2240" y="1481138"/>
            <a:ext cx="3228520" cy="4525962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Красная книга предупреждает нас об опасности исчезновения целого ряда животных.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85852" y="5355102"/>
            <a:ext cx="6215106" cy="9144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Охота на белого медведя запрещена законом.</a:t>
            </a:r>
            <a:endParaRPr lang="ru-RU" sz="2800" b="1" dirty="0"/>
          </a:p>
        </p:txBody>
      </p:sp>
      <p:pic>
        <p:nvPicPr>
          <p:cNvPr id="5" name="Содержимое 4" descr="792px-Polar_Bear_2004-11-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429551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7-052-ZHur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8072494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7969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Венценосный журавль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831f_585f3249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Леопард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86621_okapi-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7500990" cy="45918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Окапи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5f554_7cfe6974_X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734" b="11734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 животных  в  природе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8312_a88a1c34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929618" cy="4429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Розовый фламинго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mur_tiger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7786742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Амурский тигр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115231_9e650c68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7929618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868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Венценосный голубь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215370" cy="46434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868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Суматранский носорог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iant-panda_543_600x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6786610" cy="49292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939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Большая панда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piroindiano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71546"/>
            <a:ext cx="6715172" cy="49355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868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Тапир 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85918" y="5355102"/>
            <a:ext cx="6608274" cy="914400"/>
          </a:xfrm>
        </p:spPr>
        <p:txBody>
          <a:bodyPr/>
          <a:lstStyle/>
          <a:p>
            <a:r>
              <a:rPr lang="ru-RU" dirty="0" smtClean="0"/>
              <a:t>Разнообразие животного и растительного мира на планете зависит от разумного поведения человека.</a:t>
            </a:r>
            <a:endParaRPr lang="ru-RU" dirty="0"/>
          </a:p>
        </p:txBody>
      </p:sp>
      <p:pic>
        <p:nvPicPr>
          <p:cNvPr id="5" name="Содержимое 4" descr="4062_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8215369" cy="3571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ic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6"/>
            <a:ext cx="4038600" cy="435771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Многие насекомые опыляют растения и тем самым способствуют их размножению.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2. Мелкие животные, дождевые черви, муравьи в процессе передвижения вносят в землю остатки растений и животных, чем способствуют образованию перегноя.</a:t>
            </a:r>
            <a:endParaRPr lang="ru-RU" sz="2000" dirty="0"/>
          </a:p>
        </p:txBody>
      </p:sp>
      <p:pic>
        <p:nvPicPr>
          <p:cNvPr id="5" name="Содержимое 4" descr="MV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4071966" cy="45720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7486692_4139546_gieni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3786213" cy="493555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3. Через норы и ходы животных, живущих в земле, в почву поступает воздух, который используется корнями растений для дыхания.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929330"/>
            <a:ext cx="8037034" cy="714380"/>
          </a:xfrm>
        </p:spPr>
        <p:txBody>
          <a:bodyPr/>
          <a:lstStyle/>
          <a:p>
            <a:r>
              <a:rPr lang="ru-RU" dirty="0" smtClean="0"/>
              <a:t>4. Некоторые животные освобождают землю от трупов умерших животных, тем самым выполняют роль санитаров. </a:t>
            </a:r>
            <a:endParaRPr lang="ru-RU" dirty="0"/>
          </a:p>
        </p:txBody>
      </p:sp>
      <p:pic>
        <p:nvPicPr>
          <p:cNvPr id="5" name="Содержимое 4" descr="0_63b33_406e2df1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274638"/>
            <a:ext cx="7500990" cy="5297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0f43_9f096842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81138"/>
            <a:ext cx="664373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5. Птицы поедают плоды и семена растений, тем самым способствуют их расселению.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 животных  для  человека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5e_d40eeae8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74638"/>
            <a:ext cx="571504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3okun12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4038600" cy="3357586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Жизнь наших далеких предков зависела от охоты и рыболовства.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254</Words>
  <Application>Microsoft Office PowerPoint</Application>
  <PresentationFormat>Экран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Значение  диких  животных  и  их  охрана</vt:lpstr>
      <vt:lpstr>Значение  животных  в  природе</vt:lpstr>
      <vt:lpstr>Слайд 3</vt:lpstr>
      <vt:lpstr>Слайд 4</vt:lpstr>
      <vt:lpstr>Слайд 5</vt:lpstr>
      <vt:lpstr>Слайд 6</vt:lpstr>
      <vt:lpstr>5. Птицы поедают плоды и семена растений, тем самым способствуют их расселению.</vt:lpstr>
      <vt:lpstr>Значение  животных  для  человека</vt:lpstr>
      <vt:lpstr>Слайд 9</vt:lpstr>
      <vt:lpstr>Слайд 10</vt:lpstr>
      <vt:lpstr>3. В настоящее время животные по-прежнему являются пищей для человека и сырьем для промышленности.</vt:lpstr>
      <vt:lpstr>4. Наблюдения за животными помогают ученым познавать тайны природы.</vt:lpstr>
      <vt:lpstr>5. Огромное удовольствие получает человек от общения с ласковыми и преданными «братьями нашими меньшими».</vt:lpstr>
      <vt:lpstr>Слайд 14</vt:lpstr>
      <vt:lpstr>Слайд 15</vt:lpstr>
      <vt:lpstr>Слайд 16</vt:lpstr>
      <vt:lpstr>Венценосный журавль</vt:lpstr>
      <vt:lpstr>Леопард </vt:lpstr>
      <vt:lpstr>Окапи </vt:lpstr>
      <vt:lpstr>Розовый фламинго</vt:lpstr>
      <vt:lpstr>Амурский тигр</vt:lpstr>
      <vt:lpstr>Венценосный голубь</vt:lpstr>
      <vt:lpstr>Суматранский носорог</vt:lpstr>
      <vt:lpstr>Большая панда</vt:lpstr>
      <vt:lpstr>Тапир 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 диких  животных  и  их  охрана</dc:title>
  <dc:creator>Admin</dc:creator>
  <cp:lastModifiedBy>Admin</cp:lastModifiedBy>
  <cp:revision>34</cp:revision>
  <dcterms:created xsi:type="dcterms:W3CDTF">2012-04-05T17:21:12Z</dcterms:created>
  <dcterms:modified xsi:type="dcterms:W3CDTF">2012-04-09T05:23:03Z</dcterms:modified>
</cp:coreProperties>
</file>